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ACAD-DACC-402B-954A-E9343F7435E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6E61-0B30-421B-8BBE-2E1B6E3C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B1ED099-B27C-4247-A1E6-780223974B65}" type="slidenum">
              <a:rPr lang="en-US">
                <a:solidFill>
                  <a:prstClr val="black"/>
                </a:solidFill>
              </a:rPr>
              <a:pPr algn="r"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3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0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5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4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5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36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5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7C94-4FD0-4D2B-AE64-D1BFD3D7865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B7EF-1AAB-4212-BF24-C7DC0EC731FF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2D2EB-AF75-4A20-B950-555B4EAA2F6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75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051-8BC9-4F38-9AE1-A397A7AB2C6E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3175-0F65-43F4-9936-E80162D6E2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5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6D8C-DA49-461F-9940-D1B8C56144D3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D33A-ABA0-41F0-9F72-BDA35989064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17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705D-F8AB-40CC-B3E9-493631038F01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5C7DE-482D-4A74-B105-DDEBE2D228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24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BC63-C986-4990-8EBC-2ACF7851EE0B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FC48-1D91-48AF-867B-5A510318E3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4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EA27-C211-403A-88A8-4FBBF262E84A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AF6C5-0DD2-45FD-AB54-0BBEFFFF2D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40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5CAC-B68A-4539-881B-67A7F817952F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BC13-F328-4B72-86D9-9CCA62251A8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3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32F0-B9DF-41D8-9F16-C355FC1A864B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BA72D-0863-421A-B1B9-2FD382B308D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53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32F0-EE77-45E6-8D28-9BD4CD7AA7AC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F0C45-18A0-49D9-AA42-EE4215B2F4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575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50E8-A9E7-4FAE-A7B5-22A77CA8A91E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6B96C-545A-4A2A-BB0D-DD776F7EE6B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652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191D-6BD8-41B0-B036-93B92472C6C5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C3DA9-E347-4F90-8CE9-DEB59482A8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304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E5A54-BA6A-470A-8C2A-5F0793D92114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DFCA-3744-447B-986F-539CD74E9CF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52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ACBF2-5167-49D9-8593-1BFCF83D56A2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31DF1-0856-4630-81CF-A50B74DD906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091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B7B796-49E1-4FEA-A521-482D7FF326AE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D619D-9929-4533-8492-02DD9544D8C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115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CD142C-3012-4F89-A327-AA6EE9FAD490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11744-7843-4D4B-B4DD-DA07ED7784F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64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52CEF-6BE0-40DA-A9C1-9AF36D9D6641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1AE34-8A28-4C81-B41B-BA5A021A903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39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43A4A2-8F54-48E6-A690-C2E7440D70C9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219CB-2A79-4582-9FE1-631B130269C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36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E23D92-6DD3-4F66-899D-B41FA7CE38F8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E7D98-1A90-40E8-994C-1ED2A690F36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26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6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CCA79-0820-4C77-9987-7694E57C9162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68B43-DC24-403C-8EFE-445D93C4447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487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E6901-0D4F-4996-905E-30DD3DDAEB0A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EC465-4CBF-4020-B558-EB99C5E3C28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977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30AC1-532B-405A-BD9D-C2ACBA203533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C049-B7CD-4A48-B0CE-17C02E50241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80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1A398-8B9E-488F-83C8-3624088198C3}" type="datetimeFigureOut">
              <a:rPr lang="fr-FR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9CA21-D6C8-429A-9581-902F912401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3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\AppData\Local\Temp\Rar$DRa0.885\FONDSLIDESHOW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92075"/>
            <a:ext cx="92106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B7C1E-70E2-4BF3-8013-12AA779D0455}" type="datetimeFigureOut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15/10/2013</a:t>
            </a:fld>
            <a:endParaRPr lang="fr-FR"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7C98A0-763F-4778-B146-8291FB3922E2}" type="slidenum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ea typeface="MS PGothic" panose="020B0600070205080204" pitchFamily="34" charset="-128"/>
            </a:endParaRPr>
          </a:p>
        </p:txBody>
      </p: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r="11545" b="17523"/>
          <a:stretch>
            <a:fillRect/>
          </a:stretch>
        </p:blipFill>
        <p:spPr bwMode="auto">
          <a:xfrm>
            <a:off x="-49213" y="4699000"/>
            <a:ext cx="8088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52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\AppData\Local\Temp\Rar$DRa0.885\FONDSLIDESHOW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92075"/>
            <a:ext cx="92106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2039E-B96E-43CC-A212-0209026DEBB7}" type="datetimeFigureOut">
              <a:rPr lang="fr-F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15/10/2013</a:t>
            </a:fld>
            <a:endParaRPr lang="fr-FR"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37B8A-4C62-4301-BEC8-1F7EFC514E7F}" type="slidenum">
              <a:rPr lang="fr-F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r="11545" b="17523"/>
          <a:stretch>
            <a:fillRect/>
          </a:stretch>
        </p:blipFill>
        <p:spPr bwMode="auto">
          <a:xfrm>
            <a:off x="-49213" y="4699000"/>
            <a:ext cx="8088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1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PROGRESS REPORT ABOUT DEVELOPING COUNTRIES </a:t>
            </a:r>
            <a:r>
              <a:rPr lang="en-US" sz="2000" b="1" dirty="0" smtClean="0">
                <a:solidFill>
                  <a:schemeClr val="bg2"/>
                </a:solidFill>
              </a:rPr>
              <a:t/>
            </a:r>
            <a:br>
              <a:rPr lang="en-US" sz="20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– </a:t>
            </a:r>
            <a:r>
              <a:rPr lang="en-US" sz="2000" b="1" dirty="0">
                <a:solidFill>
                  <a:schemeClr val="bg2"/>
                </a:solidFill>
              </a:rPr>
              <a:t>ASIAN RACING FEDERATION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b="1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</a:pPr>
            <a:endParaRPr lang="en-US" b="1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</a:pPr>
            <a:endParaRPr lang="en-US" b="1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</a:pPr>
            <a:endParaRPr lang="en-US" b="1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</a:pP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7412" name="Title 5"/>
          <p:cNvSpPr txBox="1">
            <a:spLocks/>
          </p:cNvSpPr>
          <p:nvPr/>
        </p:nvSpPr>
        <p:spPr bwMode="auto">
          <a:xfrm>
            <a:off x="107950" y="3378200"/>
            <a:ext cx="8856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FORUM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 PANG FEY, CHAIRMAN, SPECIAL BODY FOR DEVELOPING RACING JURISDICTION, ARF</a:t>
            </a:r>
            <a:endParaRPr lang="en-US" sz="1400">
              <a:solidFill>
                <a:srgbClr val="EEEC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2" descr="http://www.arfpatternraces.com/images/ARF_Troph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5"/>
          <a:stretch>
            <a:fillRect/>
          </a:stretch>
        </p:blipFill>
        <p:spPr bwMode="auto">
          <a:xfrm>
            <a:off x="2295525" y="1276350"/>
            <a:ext cx="455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67494"/>
            <a:ext cx="1980220" cy="158417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4464496" cy="8572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Asian Studbook Conference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4824536" cy="1515616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Japan and India joint chairs of Asian 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 Studbook Conference.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India working with Kuwait to establish 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 Kuwait Studbook.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Japan working with Mongolia to establish Mongolian Studbook. 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82271E-6C6B-472A-926C-BF536889D75D}" type="slidenum">
              <a:rPr lang="en-US">
                <a:solidFill>
                  <a:srgbClr val="898989"/>
                </a:solidFill>
              </a:rPr>
              <a:pPr eaLnBrk="1" hangingPunct="1"/>
              <a:t>10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717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8303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Korea’s 1</a:t>
            </a:r>
            <a:r>
              <a:rPr lang="en-US" baseline="30000" smtClean="0">
                <a:latin typeface="Arial" charset="0"/>
                <a:cs typeface="Arial" charset="0"/>
              </a:rPr>
              <a:t>st</a:t>
            </a:r>
            <a:r>
              <a:rPr lang="en-US" smtClean="0">
                <a:latin typeface="Arial" charset="0"/>
                <a:cs typeface="Arial" charset="0"/>
              </a:rPr>
              <a:t> International Race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6563072" cy="165963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SBS ESPN Korea Japan Goodwill Cup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(1 September 2013)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Race between Korean and invited Japanese horses. 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C2F1C3-D870-4253-89DD-3FCBCAAB0F26}" type="slidenum">
              <a:rPr lang="en-US">
                <a:solidFill>
                  <a:srgbClr val="898989"/>
                </a:solidFill>
              </a:rPr>
              <a:pPr eaLnBrk="1" hangingPunct="1"/>
              <a:t>11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98303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51470"/>
            <a:ext cx="1512168" cy="60486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131590"/>
            <a:ext cx="2592288" cy="11982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40" y="2697445"/>
            <a:ext cx="2817216" cy="18762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459" y="2694454"/>
            <a:ext cx="2808781" cy="18762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2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5915000" cy="2286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Highly successful.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Won by </a:t>
            </a:r>
            <a:r>
              <a:rPr lang="en-US" dirty="0" err="1" smtClean="0">
                <a:latin typeface="Arial" charset="0"/>
                <a:cs typeface="Arial" charset="0"/>
              </a:rPr>
              <a:t>Tosen</a:t>
            </a:r>
            <a:r>
              <a:rPr lang="en-US" dirty="0" smtClean="0">
                <a:latin typeface="Arial" charset="0"/>
                <a:cs typeface="Arial" charset="0"/>
              </a:rPr>
              <a:t> Archer from Japan.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Korean horses not far behind.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Return leg at </a:t>
            </a:r>
            <a:r>
              <a:rPr lang="en-US" dirty="0" err="1" smtClean="0">
                <a:latin typeface="Arial" charset="0"/>
                <a:cs typeface="Arial" charset="0"/>
              </a:rPr>
              <a:t>Ohi</a:t>
            </a:r>
            <a:r>
              <a:rPr lang="en-US" dirty="0" smtClean="0">
                <a:latin typeface="Arial" charset="0"/>
                <a:cs typeface="Arial" charset="0"/>
              </a:rPr>
              <a:t> Racecourse Tokyo on 26 November 2013. 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B2AD51B-7B72-493B-A2AC-6A6A97DAFEC3}" type="slidenum">
              <a:rPr lang="en-US">
                <a:solidFill>
                  <a:srgbClr val="898989"/>
                </a:solidFill>
              </a:rPr>
              <a:pPr eaLnBrk="1" hangingPunct="1"/>
              <a:t>12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98303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83718"/>
            <a:ext cx="2466385" cy="138005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411510"/>
            <a:ext cx="2046847" cy="16455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0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/>
          <p:cNvSpPr>
            <a:spLocks noGrp="1"/>
          </p:cNvSpPr>
          <p:nvPr>
            <p:ph type="title"/>
          </p:nvPr>
        </p:nvSpPr>
        <p:spPr>
          <a:xfrm>
            <a:off x="1969368" y="1995686"/>
            <a:ext cx="4978896" cy="871537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95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28625" y="1143000"/>
            <a:ext cx="7924800" cy="14287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Report on The Development of Racing In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2914650"/>
            <a:ext cx="2696344" cy="13144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By Yu Pang Fey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ARF ExCo Member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IFHA ExCo Member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22308FC-70EF-4784-98A9-61FC07D2583B}" type="slidenum">
              <a:rPr lang="en-US">
                <a:solidFill>
                  <a:srgbClr val="898989"/>
                </a:solidFill>
              </a:rPr>
              <a:pPr eaLnBrk="1" hangingPunct="1"/>
              <a:t>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97325"/>
            <a:ext cx="14192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9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130324"/>
            <a:ext cx="8229600" cy="8572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cs typeface="Arial" charset="0"/>
              </a:rPr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5122912" cy="33940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 smtClean="0">
                <a:latin typeface="Arial" charset="0"/>
                <a:cs typeface="Arial" charset="0"/>
              </a:rPr>
              <a:t>1.	New Affiliate Membership</a:t>
            </a:r>
          </a:p>
          <a:p>
            <a:pPr marL="739775" lvl="1" indent="0" eaLnBrk="1" hangingPunct="1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	- Turkmenistan</a:t>
            </a:r>
          </a:p>
          <a:p>
            <a:pPr marL="739775" lvl="1" indent="0" eaLnBrk="1" hangingPunct="1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	- Mongolia</a:t>
            </a:r>
          </a:p>
          <a:p>
            <a:pPr marL="0" indent="0" eaLnBrk="1" hangingPunct="1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dirty="0" smtClean="0">
                <a:latin typeface="Arial" charset="0"/>
                <a:cs typeface="Arial" charset="0"/>
              </a:rPr>
              <a:t>2.	Asian </a:t>
            </a:r>
            <a:r>
              <a:rPr lang="en-GB" dirty="0" err="1" smtClean="0">
                <a:latin typeface="Arial" charset="0"/>
                <a:cs typeface="Arial" charset="0"/>
              </a:rPr>
              <a:t>StudBook</a:t>
            </a:r>
            <a:r>
              <a:rPr lang="en-GB" dirty="0" smtClean="0">
                <a:latin typeface="Arial" charset="0"/>
                <a:cs typeface="Arial" charset="0"/>
              </a:rPr>
              <a:t> Conference</a:t>
            </a:r>
          </a:p>
          <a:p>
            <a:pPr marL="0" indent="0"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dirty="0" smtClean="0">
                <a:latin typeface="Arial" charset="0"/>
                <a:cs typeface="Arial" charset="0"/>
              </a:rPr>
              <a:t>3.	Iran</a:t>
            </a:r>
          </a:p>
          <a:p>
            <a:pPr marL="0" indent="0" eaLnBrk="1" hangingPunct="1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dirty="0" smtClean="0">
                <a:latin typeface="Arial" charset="0"/>
                <a:cs typeface="Arial" charset="0"/>
              </a:rPr>
              <a:t>4.	Korea’s first </a:t>
            </a:r>
            <a:r>
              <a:rPr lang="en-GB" dirty="0">
                <a:latin typeface="Arial" charset="0"/>
                <a:cs typeface="Arial" charset="0"/>
              </a:rPr>
              <a:t>I</a:t>
            </a:r>
            <a:r>
              <a:rPr lang="en-GB" dirty="0" smtClean="0">
                <a:latin typeface="Arial" charset="0"/>
                <a:cs typeface="Arial" charset="0"/>
              </a:rPr>
              <a:t>nternational </a:t>
            </a:r>
            <a:r>
              <a:rPr lang="en-GB" dirty="0">
                <a:latin typeface="Arial" charset="0"/>
                <a:cs typeface="Arial" charset="0"/>
              </a:rPr>
              <a:t>R</a:t>
            </a:r>
            <a:r>
              <a:rPr lang="en-GB" dirty="0" smtClean="0">
                <a:latin typeface="Arial" charset="0"/>
                <a:cs typeface="Arial" charset="0"/>
              </a:rPr>
              <a:t>ace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AEA6804-C052-432B-87B6-472C2AE79F53}" type="slidenum">
              <a:rPr 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96398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New Affiliate Membership - Turkmenistan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25C441-A1A7-4F07-9936-A8BD5996B501}" type="slidenum">
              <a:rPr lang="en-US">
                <a:solidFill>
                  <a:srgbClr val="898989"/>
                </a:solidFill>
              </a:rPr>
              <a:pPr eaLnBrk="1" hangingPunct="1"/>
              <a:t>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398303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179512" y="1563638"/>
            <a:ext cx="8229600" cy="19431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Turkmenistan conferred ARF Affiliate Membership in December 2012 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Origin of the </a:t>
            </a:r>
            <a:r>
              <a:rPr lang="en-GB" dirty="0" err="1" smtClean="0">
                <a:latin typeface="Arial" charset="0"/>
                <a:cs typeface="Arial" charset="0"/>
              </a:rPr>
              <a:t>Akhal-Teke</a:t>
            </a:r>
            <a:r>
              <a:rPr lang="en-GB" dirty="0" smtClean="0">
                <a:latin typeface="Arial" charset="0"/>
                <a:cs typeface="Arial" charset="0"/>
              </a:rPr>
              <a:t> horse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293013"/>
            <a:ext cx="3242884" cy="193492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470"/>
            <a:ext cx="2130261" cy="12035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4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5496" y="555527"/>
            <a:ext cx="5544616" cy="576064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5 Equestrian complexes built in past 2 years.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348692-A75B-4438-9089-370744B2858E}" type="slidenum">
              <a:rPr 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98303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47613"/>
            <a:ext cx="2254817" cy="153751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1979" y="1359048"/>
            <a:ext cx="2252349" cy="15455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559" y="3024145"/>
            <a:ext cx="2282155" cy="148093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5" y="3075806"/>
            <a:ext cx="3244180" cy="141364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371159"/>
            <a:ext cx="2376264" cy="151397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1470"/>
            <a:ext cx="2130261" cy="12035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5496" y="555527"/>
            <a:ext cx="6696744" cy="172819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Aspire to achieve standards of flat racing found in many IFHA countries.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IFHA Affiliate Membership to be considered.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348692-A75B-4438-9089-370744B2858E}" type="slidenum">
              <a:rPr 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98303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864" y="2283718"/>
            <a:ext cx="2417464" cy="17697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5" y="2283718"/>
            <a:ext cx="2304256" cy="17838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283718"/>
            <a:ext cx="2304256" cy="17697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1470"/>
            <a:ext cx="2130261" cy="12035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-20537"/>
            <a:ext cx="2136236" cy="160217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4864205" cy="8572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New Affiliate Member - Mongolia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7504" y="843558"/>
            <a:ext cx="8229600" cy="64807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Time-</a:t>
            </a:r>
            <a:r>
              <a:rPr lang="en-US" dirty="0" err="1" smtClean="0">
                <a:latin typeface="Arial" charset="0"/>
                <a:cs typeface="Arial" charset="0"/>
              </a:rPr>
              <a:t>honoured</a:t>
            </a:r>
            <a:r>
              <a:rPr lang="en-US" dirty="0" smtClean="0">
                <a:latin typeface="Arial" charset="0"/>
                <a:cs typeface="Arial" charset="0"/>
              </a:rPr>
              <a:t> nation of horsemen.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Two world records in August 2013</a:t>
            </a: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- world’s biggest parade of horses</a:t>
            </a: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- most number of runners in a single race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F8F727E-61C3-4D0E-945C-110C42C2BC5E}" type="slidenum">
              <a:rPr lang="en-US">
                <a:solidFill>
                  <a:srgbClr val="898989"/>
                </a:solidFill>
              </a:rPr>
              <a:pPr eaLnBrk="1" hangingPunct="1"/>
              <a:t>7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8938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1520" y="2417272"/>
            <a:ext cx="5544616" cy="2078528"/>
            <a:chOff x="179512" y="1199841"/>
            <a:chExt cx="7244769" cy="348119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7" y="1203598"/>
              <a:ext cx="2348224" cy="17281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432" y="1203598"/>
              <a:ext cx="2450518" cy="17157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2931790"/>
              <a:ext cx="2454920" cy="17071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2791" y="2919372"/>
              <a:ext cx="2450518" cy="17319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199841"/>
              <a:ext cx="2454920" cy="17319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5400" y="2919372"/>
              <a:ext cx="2348880" cy="176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7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7504" y="58316"/>
            <a:ext cx="4608512" cy="8572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New Affiliate Member - Mongolia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7504" y="1491630"/>
            <a:ext cx="5760640" cy="238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Aspirations to develop thoroughbred racing: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cs typeface="Arial" charset="0"/>
              </a:rPr>
              <a:t>construction of new racecourse.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cs typeface="Arial" charset="0"/>
              </a:rPr>
              <a:t>adoption of Rules of Racing.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cs typeface="Arial" charset="0"/>
              </a:rPr>
              <a:t>importation of thoroughbred breeding stock.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IFHA  Affiliate Membership to be considered. 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F8F727E-61C3-4D0E-945C-110C42C2BC5E}" type="slidenum">
              <a:rPr lang="en-US">
                <a:solidFill>
                  <a:srgbClr val="898989"/>
                </a:solidFill>
              </a:rPr>
              <a:pPr eaLnBrk="1" hangingPunct="1"/>
              <a:t>8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8938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-20537"/>
            <a:ext cx="2136236" cy="160217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78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51470"/>
            <a:ext cx="1018456" cy="8572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Iran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987574"/>
            <a:ext cx="8229600" cy="1296144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Keen interest to rebuild and grow thoroughbred racing.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ARF will explore potential of Iran to become an Affiliate Member. 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427AD5-EED7-43A2-BC47-81B494C4C601}" type="slidenum">
              <a:rPr lang="en-US">
                <a:solidFill>
                  <a:srgbClr val="898989"/>
                </a:solidFill>
              </a:rPr>
              <a:pPr eaLnBrk="1" hangingPunct="1"/>
              <a:t>9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01478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283718"/>
            <a:ext cx="2554114" cy="1661247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338" y="2427734"/>
            <a:ext cx="2571750" cy="17716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571750"/>
            <a:ext cx="2108721" cy="17716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105476"/>
            <a:ext cx="1756995" cy="10981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5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272</Words>
  <Application>Microsoft Office PowerPoint</Application>
  <PresentationFormat>On-screen Show (16:9)</PresentationFormat>
  <Paragraphs>90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Thème Office</vt:lpstr>
      <vt:lpstr>2_Thème Office</vt:lpstr>
      <vt:lpstr>PROGRESS REPORT ABOUT DEVELOPING COUNTRIES  – ASIAN RACING FEDERATION</vt:lpstr>
      <vt:lpstr>Report on The Development of Racing In Asia</vt:lpstr>
      <vt:lpstr>Overview</vt:lpstr>
      <vt:lpstr>New Affiliate Membership - Turkmenistan</vt:lpstr>
      <vt:lpstr>PowerPoint Presentation</vt:lpstr>
      <vt:lpstr>PowerPoint Presentation</vt:lpstr>
      <vt:lpstr>New Affiliate Member - Mongolia</vt:lpstr>
      <vt:lpstr>New Affiliate Member - Mongolia</vt:lpstr>
      <vt:lpstr>Iran</vt:lpstr>
      <vt:lpstr>Asian Studbook Conference</vt:lpstr>
      <vt:lpstr>Korea’s 1st International Race</vt:lpstr>
      <vt:lpstr>PowerPoint Presentation</vt:lpstr>
      <vt:lpstr>THANK YOU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ABOUT DEVELOPING COUNTRIES – EUROPEAN &amp; MEDITERRANEAN HORSERACING FEDERATION</dc:title>
  <dc:creator>Chesser, Andrew B.</dc:creator>
  <cp:lastModifiedBy>Chesser, Andrew B.</cp:lastModifiedBy>
  <cp:revision>2</cp:revision>
  <dcterms:created xsi:type="dcterms:W3CDTF">2013-10-15T12:28:12Z</dcterms:created>
  <dcterms:modified xsi:type="dcterms:W3CDTF">2013-10-15T12:31:32Z</dcterms:modified>
</cp:coreProperties>
</file>