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64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DACAD-DACC-402B-954A-E9343F7435E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96E61-0B30-421B-8BBE-2E1B6E3C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5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cvw&lt;xdgq&lt;d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15ED0-FA9D-42FD-83B7-418A681225CD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44640B1-8642-4192-BC9A-B2A33236CBB4}" type="slidenum">
              <a:rPr lang="en-U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65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1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3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795A-F17B-4728-B7B6-7FC9028A4A47}" type="datetime1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D182B-2529-4025-8DB8-4BDBF552DE7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6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44B4-EC01-4704-A695-C471346BF2E4}" type="datetime1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CD2EA-8202-4EFD-90D7-C8E3AD47D54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581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BC95-DEC3-4BC4-BB1F-7BB2C67C82B5}" type="datetime1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A595E-4D7E-4075-9CE3-4E6E3D72343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928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1EA3-3ACE-4869-A25F-D2ABEFA6988C}" type="datetime1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C410B-32A6-46A4-9698-09C363DB745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920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5738-97FA-4AA7-BDA5-4D998638146E}" type="datetime1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BA2B6-DDA1-464C-99C3-B6A5970F806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5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9B7FC-DB5A-46B1-8C6D-D50212AC5E61}" type="datetime1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2C5C-D165-4492-B1DF-E1D36F2A6CE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500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3A5D1-360C-4CCD-9158-35BB86B6D07D}" type="datetime1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E69DD-21AC-449C-B974-2A584D324E6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683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351-1A91-4F45-AD30-EC8D603C3B35}" type="datetime1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E3943-67F1-4CF2-BBBE-FB94D063AD2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48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2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12AC-141A-4BAF-A137-E64A8AA9993D}" type="datetime1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CFF3E-DD19-4903-9AE3-5F2AE69DE76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15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02BD-BBD6-410F-ACC7-FDDA8C03157D}" type="datetime1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5F959-C692-4A21-88B0-37C389CB5C6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085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9A53-7A9A-4D73-B049-69D5B24AEA6F}" type="datetime1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6927D-3244-4B00-907C-FA0DE490C60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74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8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2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4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7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OB\AppData\Local\Temp\Rar$DRa0.885\FONDSLIDESHOW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92075"/>
            <a:ext cx="9210675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797B45-07C0-48C8-875D-4BFC9A47E52F}" type="datetime1">
              <a:rPr lang="fr-FR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15/10/2013</a:t>
            </a:fld>
            <a:endParaRPr lang="fr-FR">
              <a:ea typeface="MS PGothic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ea typeface="MS PGothic" panose="020B0600070205080204" pitchFamily="34" charset="-12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965D9-B84B-42CB-B7A8-20F433B03C7C}" type="slidenum">
              <a:rPr 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smtClean="0">
              <a:ea typeface="MS PGothic" panose="020B0600070205080204" pitchFamily="34" charset="-128"/>
            </a:endParaRPr>
          </a:p>
        </p:txBody>
      </p:sp>
      <p:pic>
        <p:nvPicPr>
          <p:cNvPr id="1032" name="Imag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2" r="11545" b="17523"/>
          <a:stretch>
            <a:fillRect/>
          </a:stretch>
        </p:blipFill>
        <p:spPr bwMode="auto">
          <a:xfrm>
            <a:off x="-49213" y="4699000"/>
            <a:ext cx="80883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625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08" y="987574"/>
            <a:ext cx="5286375" cy="2390775"/>
          </a:xfrm>
          <a:prstGeom prst="rect">
            <a:avLst/>
          </a:prstGeom>
        </p:spPr>
      </p:pic>
      <p:sp>
        <p:nvSpPr>
          <p:cNvPr id="21509" name="Title 5"/>
          <p:cNvSpPr txBox="1">
            <a:spLocks/>
          </p:cNvSpPr>
          <p:nvPr/>
        </p:nvSpPr>
        <p:spPr bwMode="auto">
          <a:xfrm>
            <a:off x="107950" y="3378200"/>
            <a:ext cx="885666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Equine Cultural Festival Race Day, Hohhot, China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 ROMANET, IFHA CHAIRMAN</a:t>
            </a:r>
            <a:endParaRPr lang="en-US" sz="1600" dirty="0" smtClean="0">
              <a:solidFill>
                <a:srgbClr val="EEEC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3" name="Picture 11" descr="Parading before one of the local ra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65" y="987574"/>
            <a:ext cx="5183869" cy="3455913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07950" y="0"/>
            <a:ext cx="9036050" cy="700088"/>
          </a:xfrm>
        </p:spPr>
        <p:txBody>
          <a:bodyPr/>
          <a:lstStyle/>
          <a:p>
            <a:pPr algn="ctr"/>
            <a:r>
              <a:rPr lang="fr-FR" sz="2000" b="1" dirty="0" smtClean="0">
                <a:solidFill>
                  <a:schemeClr val="bg2"/>
                </a:solidFill>
              </a:rPr>
              <a:t>China Equine Cultural </a:t>
            </a:r>
            <a:br>
              <a:rPr lang="fr-FR" sz="2000" b="1" dirty="0" smtClean="0">
                <a:solidFill>
                  <a:schemeClr val="bg2"/>
                </a:solidFill>
              </a:rPr>
            </a:br>
            <a:r>
              <a:rPr lang="fr-FR" sz="2000" b="1" dirty="0" smtClean="0">
                <a:solidFill>
                  <a:schemeClr val="bg2"/>
                </a:solidFill>
              </a:rPr>
              <a:t>Festival Race Day, Hohhot, China</a:t>
            </a:r>
          </a:p>
        </p:txBody>
      </p:sp>
    </p:spTree>
    <p:extLst>
      <p:ext uri="{BB962C8B-B14F-4D97-AF65-F5344CB8AC3E}">
        <p14:creationId xmlns:p14="http://schemas.microsoft.com/office/powerpoint/2010/main" val="204725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 descr="Surrealist (Joao Moreira) takes out the France Galop Gold C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201">
            <a:off x="4792427" y="321822"/>
            <a:ext cx="3605031" cy="2404364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3565" name="Picture 13" descr="France Galop Gold Cup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068"/>
            <a:ext cx="367316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3562" name="Picture 10" descr="Trophy presentation of the France Galop Gold Cu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9742"/>
            <a:ext cx="3536899" cy="2384681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73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</Words>
  <Application>Microsoft Office PowerPoint</Application>
  <PresentationFormat>On-screen Show (16:9)</PresentationFormat>
  <Paragraphs>12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10_Thème Office</vt:lpstr>
      <vt:lpstr>PowerPoint Presentation</vt:lpstr>
      <vt:lpstr>China Equine Cultural  Festival Race Day, Hohhot, China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ABOUT DEVELOPING COUNTRIES – EUROPEAN &amp; MEDITERRANEAN HORSERACING FEDERATION</dc:title>
  <dc:creator>Chesser, Andrew B.</dc:creator>
  <cp:lastModifiedBy>Chesser, Andrew B.</cp:lastModifiedBy>
  <cp:revision>3</cp:revision>
  <dcterms:created xsi:type="dcterms:W3CDTF">2013-10-15T12:28:12Z</dcterms:created>
  <dcterms:modified xsi:type="dcterms:W3CDTF">2013-10-15T12:39:55Z</dcterms:modified>
</cp:coreProperties>
</file>