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DACAD-DACC-402B-954A-E9343F7435E2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96E61-0B30-421B-8BBE-2E1B6E3C6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52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21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4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4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8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2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4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7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39B2-9CC7-426C-B9A8-D2FD7B5303E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043F5-201E-49E6-B5A3-36EA850B2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 ABOUT DEVELOPING COUNTRIES – EUROPEAN &amp; MEDITERRANEAN HORSERACING FEDERATION</dc:title>
  <dc:creator>Chesser, Andrew B.</dc:creator>
  <cp:lastModifiedBy>Chesser, Andrew B.</cp:lastModifiedBy>
  <cp:revision>13</cp:revision>
  <dcterms:created xsi:type="dcterms:W3CDTF">2013-10-15T12:28:12Z</dcterms:created>
  <dcterms:modified xsi:type="dcterms:W3CDTF">2013-10-15T12:58:02Z</dcterms:modified>
</cp:coreProperties>
</file>