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-51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First instance </a:t>
          </a:r>
        </a:p>
        <a:p>
          <a:r>
            <a:rPr lang="en-GB" dirty="0" smtClean="0"/>
            <a:t>Floyd J.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>
        <a:solidFill>
          <a:schemeClr val="bg1"/>
        </a:solidFill>
      </dgm:spPr>
      <dgm:t>
        <a:bodyPr/>
        <a:lstStyle/>
        <a:p>
          <a:r>
            <a:rPr lang="en-GB" dirty="0" smtClean="0"/>
            <a:t>English Court of Appeal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>
        <a:solidFill>
          <a:schemeClr val="bg1"/>
        </a:solidFill>
      </dgm:spPr>
      <dgm:t>
        <a:bodyPr/>
        <a:lstStyle/>
        <a:p>
          <a:r>
            <a:rPr lang="en-GB" dirty="0" smtClean="0"/>
            <a:t>European Court of Justice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72F4A407-4D85-4278-A8F3-DA934D010DEA}">
      <dgm:prSet/>
      <dgm:spPr>
        <a:solidFill>
          <a:schemeClr val="bg1"/>
        </a:solidFill>
      </dgm:spPr>
      <dgm:t>
        <a:bodyPr/>
        <a:lstStyle/>
        <a:p>
          <a:r>
            <a:rPr lang="en-GB" dirty="0" smtClean="0"/>
            <a:t>English Court of Appeal </a:t>
          </a:r>
          <a:endParaRPr lang="en-GB" dirty="0"/>
        </a:p>
      </dgm:t>
    </dgm:pt>
    <dgm:pt modelId="{978916A3-6002-41D2-836B-12258944B064}" type="parTrans" cxnId="{02DEFAC7-2087-48D8-8E14-002E746B5B0C}">
      <dgm:prSet/>
      <dgm:spPr/>
      <dgm:t>
        <a:bodyPr/>
        <a:lstStyle/>
        <a:p>
          <a:endParaRPr lang="en-GB"/>
        </a:p>
      </dgm:t>
    </dgm:pt>
    <dgm:pt modelId="{CC006F4B-694D-4D70-94C3-906EBD762CDC}" type="sibTrans" cxnId="{02DEFAC7-2087-48D8-8E14-002E746B5B0C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7632C4-D1D1-402C-934F-0682F34B6067}" type="pres">
      <dgm:prSet presAssocID="{EA6993D1-0574-4DCC-BAEF-F4BCDF9150ED}" presName="parTxOnlySpace" presStyleCnt="0"/>
      <dgm:spPr/>
    </dgm:pt>
    <dgm:pt modelId="{9943F00D-5FDE-4DCE-BFC6-503D6A06AFFC}" type="pres">
      <dgm:prSet presAssocID="{72F4A407-4D85-4278-A8F3-DA934D010D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297C25D9-377F-4B75-8E69-F59B43BD3609}" type="presOf" srcId="{AF47C18C-C8DF-4430-81F2-BE48E18DBC2F}" destId="{DA3D9263-CD48-4E41-BA1A-C995F1B10CBF}" srcOrd="0" destOrd="0" presId="urn:microsoft.com/office/officeart/2005/8/layout/chevron1"/>
    <dgm:cxn modelId="{B7E5BDF1-E7C4-4057-8466-DDA521E3BB04}" type="presOf" srcId="{DE90AFE2-B2A9-471D-9E50-5537F0AFDD8E}" destId="{359AA034-EB3A-437C-A43B-2F445D37BDE8}" srcOrd="0" destOrd="0" presId="urn:microsoft.com/office/officeart/2005/8/layout/chevron1"/>
    <dgm:cxn modelId="{02DEFAC7-2087-48D8-8E14-002E746B5B0C}" srcId="{DE90AFE2-B2A9-471D-9E50-5537F0AFDD8E}" destId="{72F4A407-4D85-4278-A8F3-DA934D010DEA}" srcOrd="3" destOrd="0" parTransId="{978916A3-6002-41D2-836B-12258944B064}" sibTransId="{CC006F4B-694D-4D70-94C3-906EBD762CDC}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404BE478-B9F8-403F-A297-5B1C08CE34BA}" type="presOf" srcId="{A20E224C-DC86-4D97-B176-00644BC50080}" destId="{30EE9933-4644-4352-915D-C546E168296C}" srcOrd="0" destOrd="0" presId="urn:microsoft.com/office/officeart/2005/8/layout/chevron1"/>
    <dgm:cxn modelId="{ECDF7A4D-3D28-414F-85FF-7306BB41B197}" type="presOf" srcId="{710C4915-E444-462B-B762-FA3A056EC3DC}" destId="{33F264B8-2FB5-4857-8F01-F4A38EE970C3}" srcOrd="0" destOrd="0" presId="urn:microsoft.com/office/officeart/2005/8/layout/chevron1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76530EBB-5AEC-4265-8F0A-0D25BDC94643}" type="presOf" srcId="{72F4A407-4D85-4278-A8F3-DA934D010DEA}" destId="{9943F00D-5FDE-4DCE-BFC6-503D6A06AFFC}" srcOrd="0" destOrd="0" presId="urn:microsoft.com/office/officeart/2005/8/layout/chevron1"/>
    <dgm:cxn modelId="{62A5C41B-76FD-4533-9415-BD5CFCA71DA1}" type="presParOf" srcId="{359AA034-EB3A-437C-A43B-2F445D37BDE8}" destId="{DA3D9263-CD48-4E41-BA1A-C995F1B10CBF}" srcOrd="0" destOrd="0" presId="urn:microsoft.com/office/officeart/2005/8/layout/chevron1"/>
    <dgm:cxn modelId="{C486C1D9-0DBF-4FD8-8A88-D4683D227792}" type="presParOf" srcId="{359AA034-EB3A-437C-A43B-2F445D37BDE8}" destId="{F06A7A8A-9894-4590-AB08-F5E2200DD307}" srcOrd="1" destOrd="0" presId="urn:microsoft.com/office/officeart/2005/8/layout/chevron1"/>
    <dgm:cxn modelId="{6B0A3498-6E90-4217-9836-13071EFCF888}" type="presParOf" srcId="{359AA034-EB3A-437C-A43B-2F445D37BDE8}" destId="{30EE9933-4644-4352-915D-C546E168296C}" srcOrd="2" destOrd="0" presId="urn:microsoft.com/office/officeart/2005/8/layout/chevron1"/>
    <dgm:cxn modelId="{84A36AF7-A84A-4792-A19F-285305FF593C}" type="presParOf" srcId="{359AA034-EB3A-437C-A43B-2F445D37BDE8}" destId="{178F68E4-8D0F-4407-B1E0-C446E93959F0}" srcOrd="3" destOrd="0" presId="urn:microsoft.com/office/officeart/2005/8/layout/chevron1"/>
    <dgm:cxn modelId="{FBE5EA44-3A5A-46E7-A556-308FB8326BCC}" type="presParOf" srcId="{359AA034-EB3A-437C-A43B-2F445D37BDE8}" destId="{33F264B8-2FB5-4857-8F01-F4A38EE970C3}" srcOrd="4" destOrd="0" presId="urn:microsoft.com/office/officeart/2005/8/layout/chevron1"/>
    <dgm:cxn modelId="{20CB40AB-9070-4195-8EA1-5A2FCBD6CD61}" type="presParOf" srcId="{359AA034-EB3A-437C-A43B-2F445D37BDE8}" destId="{927632C4-D1D1-402C-934F-0682F34B6067}" srcOrd="5" destOrd="0" presId="urn:microsoft.com/office/officeart/2005/8/layout/chevron1"/>
    <dgm:cxn modelId="{07677F3E-CCCC-48F0-9D28-FE4BA7852FA1}" type="presParOf" srcId="{359AA034-EB3A-437C-A43B-2F445D37BDE8}" destId="{9943F00D-5FDE-4DCE-BFC6-503D6A06AFF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First instance </a:t>
          </a:r>
        </a:p>
        <a:p>
          <a:r>
            <a:rPr lang="en-GB" dirty="0" smtClean="0"/>
            <a:t>Floyd J.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/>
      <dgm:t>
        <a:bodyPr/>
        <a:lstStyle/>
        <a:p>
          <a:r>
            <a:rPr lang="en-GB" dirty="0" smtClean="0"/>
            <a:t>English Court of Appeal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>
        <a:solidFill>
          <a:schemeClr val="bg1"/>
        </a:solidFill>
      </dgm:spPr>
      <dgm:t>
        <a:bodyPr/>
        <a:lstStyle/>
        <a:p>
          <a:r>
            <a:rPr lang="en-GB" dirty="0" smtClean="0"/>
            <a:t>European Court of Justice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72F4A407-4D85-4278-A8F3-DA934D010DEA}">
      <dgm:prSet/>
      <dgm:spPr>
        <a:solidFill>
          <a:schemeClr val="bg1"/>
        </a:solidFill>
      </dgm:spPr>
      <dgm:t>
        <a:bodyPr/>
        <a:lstStyle/>
        <a:p>
          <a:r>
            <a:rPr lang="en-GB" dirty="0" smtClean="0"/>
            <a:t>English Court of Appeal </a:t>
          </a:r>
          <a:endParaRPr lang="en-GB" dirty="0"/>
        </a:p>
      </dgm:t>
    </dgm:pt>
    <dgm:pt modelId="{978916A3-6002-41D2-836B-12258944B064}" type="parTrans" cxnId="{02DEFAC7-2087-48D8-8E14-002E746B5B0C}">
      <dgm:prSet/>
      <dgm:spPr/>
      <dgm:t>
        <a:bodyPr/>
        <a:lstStyle/>
        <a:p>
          <a:endParaRPr lang="en-GB"/>
        </a:p>
      </dgm:t>
    </dgm:pt>
    <dgm:pt modelId="{CC006F4B-694D-4D70-94C3-906EBD762CDC}" type="sibTrans" cxnId="{02DEFAC7-2087-48D8-8E14-002E746B5B0C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7632C4-D1D1-402C-934F-0682F34B6067}" type="pres">
      <dgm:prSet presAssocID="{EA6993D1-0574-4DCC-BAEF-F4BCDF9150ED}" presName="parTxOnlySpace" presStyleCnt="0"/>
      <dgm:spPr/>
    </dgm:pt>
    <dgm:pt modelId="{9943F00D-5FDE-4DCE-BFC6-503D6A06AFFC}" type="pres">
      <dgm:prSet presAssocID="{72F4A407-4D85-4278-A8F3-DA934D010D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2DEFAC7-2087-48D8-8E14-002E746B5B0C}" srcId="{DE90AFE2-B2A9-471D-9E50-5537F0AFDD8E}" destId="{72F4A407-4D85-4278-A8F3-DA934D010DEA}" srcOrd="3" destOrd="0" parTransId="{978916A3-6002-41D2-836B-12258944B064}" sibTransId="{CC006F4B-694D-4D70-94C3-906EBD762CDC}"/>
    <dgm:cxn modelId="{38C501E9-6989-4EC7-ADDC-C15E95DA3046}" type="presOf" srcId="{72F4A407-4D85-4278-A8F3-DA934D010DEA}" destId="{9943F00D-5FDE-4DCE-BFC6-503D6A06AFFC}" srcOrd="0" destOrd="0" presId="urn:microsoft.com/office/officeart/2005/8/layout/chevron1"/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569AF05D-6A1D-4053-AD1C-DE717047BFDF}" type="presOf" srcId="{DE90AFE2-B2A9-471D-9E50-5537F0AFDD8E}" destId="{359AA034-EB3A-437C-A43B-2F445D37BDE8}" srcOrd="0" destOrd="0" presId="urn:microsoft.com/office/officeart/2005/8/layout/chevron1"/>
    <dgm:cxn modelId="{237838E9-6525-4073-A716-5310212BEBF4}" type="presOf" srcId="{710C4915-E444-462B-B762-FA3A056EC3DC}" destId="{33F264B8-2FB5-4857-8F01-F4A38EE970C3}" srcOrd="0" destOrd="0" presId="urn:microsoft.com/office/officeart/2005/8/layout/chevron1"/>
    <dgm:cxn modelId="{90178617-F70A-4BA7-A2ED-827E6CB431CC}" type="presOf" srcId="{AF47C18C-C8DF-4430-81F2-BE48E18DBC2F}" destId="{DA3D9263-CD48-4E41-BA1A-C995F1B10CBF}" srcOrd="0" destOrd="0" presId="urn:microsoft.com/office/officeart/2005/8/layout/chevron1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2830D29D-7EA9-487A-8BB0-78E41055B2ED}" type="presOf" srcId="{A20E224C-DC86-4D97-B176-00644BC50080}" destId="{30EE9933-4644-4352-915D-C546E168296C}" srcOrd="0" destOrd="0" presId="urn:microsoft.com/office/officeart/2005/8/layout/chevron1"/>
    <dgm:cxn modelId="{392167C8-BC40-4745-B30A-88EC43F1D22B}" type="presParOf" srcId="{359AA034-EB3A-437C-A43B-2F445D37BDE8}" destId="{DA3D9263-CD48-4E41-BA1A-C995F1B10CBF}" srcOrd="0" destOrd="0" presId="urn:microsoft.com/office/officeart/2005/8/layout/chevron1"/>
    <dgm:cxn modelId="{E30C3954-9AFF-428E-AD20-77948BE66E7F}" type="presParOf" srcId="{359AA034-EB3A-437C-A43B-2F445D37BDE8}" destId="{F06A7A8A-9894-4590-AB08-F5E2200DD307}" srcOrd="1" destOrd="0" presId="urn:microsoft.com/office/officeart/2005/8/layout/chevron1"/>
    <dgm:cxn modelId="{08C41A48-DA40-416D-B49E-72A1D08D1CAA}" type="presParOf" srcId="{359AA034-EB3A-437C-A43B-2F445D37BDE8}" destId="{30EE9933-4644-4352-915D-C546E168296C}" srcOrd="2" destOrd="0" presId="urn:microsoft.com/office/officeart/2005/8/layout/chevron1"/>
    <dgm:cxn modelId="{0ED46184-FCE7-4350-A65D-D8732F9A8426}" type="presParOf" srcId="{359AA034-EB3A-437C-A43B-2F445D37BDE8}" destId="{178F68E4-8D0F-4407-B1E0-C446E93959F0}" srcOrd="3" destOrd="0" presId="urn:microsoft.com/office/officeart/2005/8/layout/chevron1"/>
    <dgm:cxn modelId="{055B238A-8CB6-49D3-93C1-556ABA0BB3FD}" type="presParOf" srcId="{359AA034-EB3A-437C-A43B-2F445D37BDE8}" destId="{33F264B8-2FB5-4857-8F01-F4A38EE970C3}" srcOrd="4" destOrd="0" presId="urn:microsoft.com/office/officeart/2005/8/layout/chevron1"/>
    <dgm:cxn modelId="{BF2073C2-6EB7-4325-9317-A215BFED6E38}" type="presParOf" srcId="{359AA034-EB3A-437C-A43B-2F445D37BDE8}" destId="{927632C4-D1D1-402C-934F-0682F34B6067}" srcOrd="5" destOrd="0" presId="urn:microsoft.com/office/officeart/2005/8/layout/chevron1"/>
    <dgm:cxn modelId="{0FE5319B-65D4-49E9-9CB5-C434119A37F9}" type="presParOf" srcId="{359AA034-EB3A-437C-A43B-2F445D37BDE8}" destId="{9943F00D-5FDE-4DCE-BFC6-503D6A06AFF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First instance </a:t>
          </a:r>
        </a:p>
        <a:p>
          <a:r>
            <a:rPr lang="en-GB" dirty="0" smtClean="0"/>
            <a:t>Floyd J.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/>
      <dgm:t>
        <a:bodyPr/>
        <a:lstStyle/>
        <a:p>
          <a:r>
            <a:rPr lang="en-GB" dirty="0" smtClean="0"/>
            <a:t>English Court of Appeal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/>
      <dgm:t>
        <a:bodyPr/>
        <a:lstStyle/>
        <a:p>
          <a:r>
            <a:rPr lang="en-GB" dirty="0" smtClean="0"/>
            <a:t>European Court of Justice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72F4A407-4D85-4278-A8F3-DA934D010DEA}">
      <dgm:prSet/>
      <dgm:spPr>
        <a:solidFill>
          <a:schemeClr val="bg1"/>
        </a:solidFill>
      </dgm:spPr>
      <dgm:t>
        <a:bodyPr/>
        <a:lstStyle/>
        <a:p>
          <a:r>
            <a:rPr lang="en-GB" dirty="0" smtClean="0"/>
            <a:t>English Court f Appeal </a:t>
          </a:r>
          <a:endParaRPr lang="en-GB" dirty="0"/>
        </a:p>
      </dgm:t>
    </dgm:pt>
    <dgm:pt modelId="{CC006F4B-694D-4D70-94C3-906EBD762CDC}" type="sibTrans" cxnId="{02DEFAC7-2087-48D8-8E14-002E746B5B0C}">
      <dgm:prSet/>
      <dgm:spPr/>
      <dgm:t>
        <a:bodyPr/>
        <a:lstStyle/>
        <a:p>
          <a:endParaRPr lang="en-GB"/>
        </a:p>
      </dgm:t>
    </dgm:pt>
    <dgm:pt modelId="{978916A3-6002-41D2-836B-12258944B064}" type="parTrans" cxnId="{02DEFAC7-2087-48D8-8E14-002E746B5B0C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7632C4-D1D1-402C-934F-0682F34B6067}" type="pres">
      <dgm:prSet presAssocID="{EA6993D1-0574-4DCC-BAEF-F4BCDF9150ED}" presName="parTxOnlySpace" presStyleCnt="0"/>
      <dgm:spPr/>
    </dgm:pt>
    <dgm:pt modelId="{9943F00D-5FDE-4DCE-BFC6-503D6A06AFFC}" type="pres">
      <dgm:prSet presAssocID="{72F4A407-4D85-4278-A8F3-DA934D010D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86197C0-28B4-48BB-A6F8-ADB312D1E098}" type="presOf" srcId="{710C4915-E444-462B-B762-FA3A056EC3DC}" destId="{33F264B8-2FB5-4857-8F01-F4A38EE970C3}" srcOrd="0" destOrd="0" presId="urn:microsoft.com/office/officeart/2005/8/layout/chevron1"/>
    <dgm:cxn modelId="{02DEFAC7-2087-48D8-8E14-002E746B5B0C}" srcId="{DE90AFE2-B2A9-471D-9E50-5537F0AFDD8E}" destId="{72F4A407-4D85-4278-A8F3-DA934D010DEA}" srcOrd="3" destOrd="0" parTransId="{978916A3-6002-41D2-836B-12258944B064}" sibTransId="{CC006F4B-694D-4D70-94C3-906EBD762CDC}"/>
    <dgm:cxn modelId="{462B8596-F852-4901-81E1-30036DAA4D02}" type="presOf" srcId="{A20E224C-DC86-4D97-B176-00644BC50080}" destId="{30EE9933-4644-4352-915D-C546E168296C}" srcOrd="0" destOrd="0" presId="urn:microsoft.com/office/officeart/2005/8/layout/chevron1"/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C7238B7E-BF6F-4546-B4E2-D9075B153B9A}" type="presOf" srcId="{DE90AFE2-B2A9-471D-9E50-5537F0AFDD8E}" destId="{359AA034-EB3A-437C-A43B-2F445D37BDE8}" srcOrd="0" destOrd="0" presId="urn:microsoft.com/office/officeart/2005/8/layout/chevron1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33BD5FDE-7074-4AA7-9744-AE6DBBCCA0F9}" type="presOf" srcId="{AF47C18C-C8DF-4430-81F2-BE48E18DBC2F}" destId="{DA3D9263-CD48-4E41-BA1A-C995F1B10CBF}" srcOrd="0" destOrd="0" presId="urn:microsoft.com/office/officeart/2005/8/layout/chevron1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C7A8A225-7912-4BD9-BCA4-66BE27C2680B}" type="presOf" srcId="{72F4A407-4D85-4278-A8F3-DA934D010DEA}" destId="{9943F00D-5FDE-4DCE-BFC6-503D6A06AFFC}" srcOrd="0" destOrd="0" presId="urn:microsoft.com/office/officeart/2005/8/layout/chevron1"/>
    <dgm:cxn modelId="{6ADEE890-EECE-4DB0-867E-84C59B10EE7B}" type="presParOf" srcId="{359AA034-EB3A-437C-A43B-2F445D37BDE8}" destId="{DA3D9263-CD48-4E41-BA1A-C995F1B10CBF}" srcOrd="0" destOrd="0" presId="urn:microsoft.com/office/officeart/2005/8/layout/chevron1"/>
    <dgm:cxn modelId="{FE8AB849-A164-4BBA-A46D-139C829923EE}" type="presParOf" srcId="{359AA034-EB3A-437C-A43B-2F445D37BDE8}" destId="{F06A7A8A-9894-4590-AB08-F5E2200DD307}" srcOrd="1" destOrd="0" presId="urn:microsoft.com/office/officeart/2005/8/layout/chevron1"/>
    <dgm:cxn modelId="{8E96F0CE-A13F-433B-A01A-3D55478508E2}" type="presParOf" srcId="{359AA034-EB3A-437C-A43B-2F445D37BDE8}" destId="{30EE9933-4644-4352-915D-C546E168296C}" srcOrd="2" destOrd="0" presId="urn:microsoft.com/office/officeart/2005/8/layout/chevron1"/>
    <dgm:cxn modelId="{076B0C7E-2E5D-4E9B-9E96-525773627A00}" type="presParOf" srcId="{359AA034-EB3A-437C-A43B-2F445D37BDE8}" destId="{178F68E4-8D0F-4407-B1E0-C446E93959F0}" srcOrd="3" destOrd="0" presId="urn:microsoft.com/office/officeart/2005/8/layout/chevron1"/>
    <dgm:cxn modelId="{9C450371-5182-4078-8971-3961841A03EE}" type="presParOf" srcId="{359AA034-EB3A-437C-A43B-2F445D37BDE8}" destId="{33F264B8-2FB5-4857-8F01-F4A38EE970C3}" srcOrd="4" destOrd="0" presId="urn:microsoft.com/office/officeart/2005/8/layout/chevron1"/>
    <dgm:cxn modelId="{284EA21D-5668-4997-AB99-D95736C3E60A}" type="presParOf" srcId="{359AA034-EB3A-437C-A43B-2F445D37BDE8}" destId="{927632C4-D1D1-402C-934F-0682F34B6067}" srcOrd="5" destOrd="0" presId="urn:microsoft.com/office/officeart/2005/8/layout/chevron1"/>
    <dgm:cxn modelId="{40F68F72-1F59-49AB-A3AE-DC699E04CFB2}" type="presParOf" srcId="{359AA034-EB3A-437C-A43B-2F445D37BDE8}" destId="{9943F00D-5FDE-4DCE-BFC6-503D6A06AFF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First instance </a:t>
          </a:r>
        </a:p>
        <a:p>
          <a:r>
            <a:rPr lang="en-GB" dirty="0" smtClean="0"/>
            <a:t>Floyd J.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/>
      <dgm:t>
        <a:bodyPr/>
        <a:lstStyle/>
        <a:p>
          <a:r>
            <a:rPr lang="en-GB" dirty="0" smtClean="0"/>
            <a:t>English Court of Appeal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/>
      <dgm:t>
        <a:bodyPr/>
        <a:lstStyle/>
        <a:p>
          <a:r>
            <a:rPr lang="en-GB" dirty="0" smtClean="0"/>
            <a:t>European Court of Justice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72F4A407-4D85-4278-A8F3-DA934D010DEA}">
      <dgm:prSet/>
      <dgm:spPr/>
      <dgm:t>
        <a:bodyPr/>
        <a:lstStyle/>
        <a:p>
          <a:r>
            <a:rPr lang="en-GB" dirty="0" smtClean="0"/>
            <a:t>English Court of Appeal </a:t>
          </a:r>
          <a:endParaRPr lang="en-GB" dirty="0"/>
        </a:p>
      </dgm:t>
    </dgm:pt>
    <dgm:pt modelId="{978916A3-6002-41D2-836B-12258944B064}" type="parTrans" cxnId="{02DEFAC7-2087-48D8-8E14-002E746B5B0C}">
      <dgm:prSet/>
      <dgm:spPr/>
      <dgm:t>
        <a:bodyPr/>
        <a:lstStyle/>
        <a:p>
          <a:endParaRPr lang="en-GB"/>
        </a:p>
      </dgm:t>
    </dgm:pt>
    <dgm:pt modelId="{CC006F4B-694D-4D70-94C3-906EBD762CDC}" type="sibTrans" cxnId="{02DEFAC7-2087-48D8-8E14-002E746B5B0C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7632C4-D1D1-402C-934F-0682F34B6067}" type="pres">
      <dgm:prSet presAssocID="{EA6993D1-0574-4DCC-BAEF-F4BCDF9150ED}" presName="parTxOnlySpace" presStyleCnt="0"/>
      <dgm:spPr/>
    </dgm:pt>
    <dgm:pt modelId="{9943F00D-5FDE-4DCE-BFC6-503D6A06AFFC}" type="pres">
      <dgm:prSet presAssocID="{72F4A407-4D85-4278-A8F3-DA934D010D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55837FD-AAC7-4931-8197-80F95633D125}" type="presOf" srcId="{DE90AFE2-B2A9-471D-9E50-5537F0AFDD8E}" destId="{359AA034-EB3A-437C-A43B-2F445D37BDE8}" srcOrd="0" destOrd="0" presId="urn:microsoft.com/office/officeart/2005/8/layout/chevron1"/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3E0BE922-10C3-4672-9DAC-3B96B648573A}" type="presOf" srcId="{710C4915-E444-462B-B762-FA3A056EC3DC}" destId="{33F264B8-2FB5-4857-8F01-F4A38EE970C3}" srcOrd="0" destOrd="0" presId="urn:microsoft.com/office/officeart/2005/8/layout/chevron1"/>
    <dgm:cxn modelId="{29FF5A14-5463-4FB3-A841-76B8A225FA5E}" type="presOf" srcId="{A20E224C-DC86-4D97-B176-00644BC50080}" destId="{30EE9933-4644-4352-915D-C546E168296C}" srcOrd="0" destOrd="0" presId="urn:microsoft.com/office/officeart/2005/8/layout/chevron1"/>
    <dgm:cxn modelId="{925A6C32-C381-493D-B9F0-F35F25AAF0EF}" type="presOf" srcId="{72F4A407-4D85-4278-A8F3-DA934D010DEA}" destId="{9943F00D-5FDE-4DCE-BFC6-503D6A06AFFC}" srcOrd="0" destOrd="0" presId="urn:microsoft.com/office/officeart/2005/8/layout/chevron1"/>
    <dgm:cxn modelId="{02DEFAC7-2087-48D8-8E14-002E746B5B0C}" srcId="{DE90AFE2-B2A9-471D-9E50-5537F0AFDD8E}" destId="{72F4A407-4D85-4278-A8F3-DA934D010DEA}" srcOrd="3" destOrd="0" parTransId="{978916A3-6002-41D2-836B-12258944B064}" sibTransId="{CC006F4B-694D-4D70-94C3-906EBD762CDC}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857654DC-0F72-4F6C-8CB0-D8F729FD7CE9}" type="presOf" srcId="{AF47C18C-C8DF-4430-81F2-BE48E18DBC2F}" destId="{DA3D9263-CD48-4E41-BA1A-C995F1B10CBF}" srcOrd="0" destOrd="0" presId="urn:microsoft.com/office/officeart/2005/8/layout/chevron1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8329B2F6-AC19-43D3-B680-B3032444735D}" type="presParOf" srcId="{359AA034-EB3A-437C-A43B-2F445D37BDE8}" destId="{DA3D9263-CD48-4E41-BA1A-C995F1B10CBF}" srcOrd="0" destOrd="0" presId="urn:microsoft.com/office/officeart/2005/8/layout/chevron1"/>
    <dgm:cxn modelId="{D6791A30-F363-492F-8136-CB349BB5F7AC}" type="presParOf" srcId="{359AA034-EB3A-437C-A43B-2F445D37BDE8}" destId="{F06A7A8A-9894-4590-AB08-F5E2200DD307}" srcOrd="1" destOrd="0" presId="urn:microsoft.com/office/officeart/2005/8/layout/chevron1"/>
    <dgm:cxn modelId="{496D84C9-DA8E-4907-B6F6-9AC8086D9BF8}" type="presParOf" srcId="{359AA034-EB3A-437C-A43B-2F445D37BDE8}" destId="{30EE9933-4644-4352-915D-C546E168296C}" srcOrd="2" destOrd="0" presId="urn:microsoft.com/office/officeart/2005/8/layout/chevron1"/>
    <dgm:cxn modelId="{17AB6A2B-E649-4467-8A0B-F8D36581013B}" type="presParOf" srcId="{359AA034-EB3A-437C-A43B-2F445D37BDE8}" destId="{178F68E4-8D0F-4407-B1E0-C446E93959F0}" srcOrd="3" destOrd="0" presId="urn:microsoft.com/office/officeart/2005/8/layout/chevron1"/>
    <dgm:cxn modelId="{D4EEF430-11F3-4B31-AC2B-809535645E7A}" type="presParOf" srcId="{359AA034-EB3A-437C-A43B-2F445D37BDE8}" destId="{33F264B8-2FB5-4857-8F01-F4A38EE970C3}" srcOrd="4" destOrd="0" presId="urn:microsoft.com/office/officeart/2005/8/layout/chevron1"/>
    <dgm:cxn modelId="{350EDB79-2F2A-4252-BDE3-5CE55FFFEBE5}" type="presParOf" srcId="{359AA034-EB3A-437C-A43B-2F445D37BDE8}" destId="{927632C4-D1D1-402C-934F-0682F34B6067}" srcOrd="5" destOrd="0" presId="urn:microsoft.com/office/officeart/2005/8/layout/chevron1"/>
    <dgm:cxn modelId="{5C11757C-2084-474E-AB84-E4F6A893B936}" type="presParOf" srcId="{359AA034-EB3A-437C-A43B-2F445D37BDE8}" destId="{9943F00D-5FDE-4DCE-BFC6-503D6A06AFF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Football Live database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>
        <a:solidFill>
          <a:schemeClr val="bg1"/>
        </a:solidFill>
      </dgm:spPr>
      <dgm:t>
        <a:bodyPr/>
        <a:lstStyle/>
        <a:p>
          <a:r>
            <a:rPr lang="en-GB" dirty="0" smtClean="0"/>
            <a:t>No copyright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>
        <a:solidFill>
          <a:schemeClr val="bg1"/>
        </a:solidFill>
      </dgm:spPr>
      <dgm:t>
        <a:bodyPr/>
        <a:lstStyle/>
        <a:p>
          <a:r>
            <a:rPr lang="en-GB" dirty="0" smtClean="0"/>
            <a:t>Substantial investment in collecting, recording and organising data.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ECBF7E3F-E3A8-4EEB-B3DF-4F8200046549}" type="presOf" srcId="{710C4915-E444-462B-B762-FA3A056EC3DC}" destId="{33F264B8-2FB5-4857-8F01-F4A38EE970C3}" srcOrd="0" destOrd="0" presId="urn:microsoft.com/office/officeart/2005/8/layout/chevron1"/>
    <dgm:cxn modelId="{265930D9-0DDA-4350-8DCE-76DA4828E170}" type="presOf" srcId="{AF47C18C-C8DF-4430-81F2-BE48E18DBC2F}" destId="{DA3D9263-CD48-4E41-BA1A-C995F1B10CBF}" srcOrd="0" destOrd="0" presId="urn:microsoft.com/office/officeart/2005/8/layout/chevron1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75A59664-EE97-4688-BC5A-9D2F53CCF3EE}" type="presOf" srcId="{A20E224C-DC86-4D97-B176-00644BC50080}" destId="{30EE9933-4644-4352-915D-C546E168296C}" srcOrd="0" destOrd="0" presId="urn:microsoft.com/office/officeart/2005/8/layout/chevron1"/>
    <dgm:cxn modelId="{ACE164D1-7E35-4879-84F6-7BC839090547}" type="presOf" srcId="{DE90AFE2-B2A9-471D-9E50-5537F0AFDD8E}" destId="{359AA034-EB3A-437C-A43B-2F445D37BDE8}" srcOrd="0" destOrd="0" presId="urn:microsoft.com/office/officeart/2005/8/layout/chevron1"/>
    <dgm:cxn modelId="{3C0953A7-113B-432F-8CA8-BF91059783E9}" type="presParOf" srcId="{359AA034-EB3A-437C-A43B-2F445D37BDE8}" destId="{DA3D9263-CD48-4E41-BA1A-C995F1B10CBF}" srcOrd="0" destOrd="0" presId="urn:microsoft.com/office/officeart/2005/8/layout/chevron1"/>
    <dgm:cxn modelId="{53C9A165-6601-47A3-BBC3-215DED4DB04B}" type="presParOf" srcId="{359AA034-EB3A-437C-A43B-2F445D37BDE8}" destId="{F06A7A8A-9894-4590-AB08-F5E2200DD307}" srcOrd="1" destOrd="0" presId="urn:microsoft.com/office/officeart/2005/8/layout/chevron1"/>
    <dgm:cxn modelId="{A0978203-653A-4398-900E-B90DE1060238}" type="presParOf" srcId="{359AA034-EB3A-437C-A43B-2F445D37BDE8}" destId="{30EE9933-4644-4352-915D-C546E168296C}" srcOrd="2" destOrd="0" presId="urn:microsoft.com/office/officeart/2005/8/layout/chevron1"/>
    <dgm:cxn modelId="{08638623-5D36-4BA9-A109-F112AF1759CB}" type="presParOf" srcId="{359AA034-EB3A-437C-A43B-2F445D37BDE8}" destId="{178F68E4-8D0F-4407-B1E0-C446E93959F0}" srcOrd="3" destOrd="0" presId="urn:microsoft.com/office/officeart/2005/8/layout/chevron1"/>
    <dgm:cxn modelId="{6DB61875-00B5-4464-B46D-82D52732143D}" type="presParOf" srcId="{359AA034-EB3A-437C-A43B-2F445D37BDE8}" destId="{33F264B8-2FB5-4857-8F01-F4A38EE970C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Football Live database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/>
      <dgm:t>
        <a:bodyPr/>
        <a:lstStyle/>
        <a:p>
          <a:r>
            <a:rPr lang="en-GB" dirty="0" smtClean="0"/>
            <a:t>No copyright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>
        <a:solidFill>
          <a:schemeClr val="bg1"/>
        </a:solidFill>
      </dgm:spPr>
      <dgm:t>
        <a:bodyPr/>
        <a:lstStyle/>
        <a:p>
          <a:r>
            <a:rPr lang="en-GB" dirty="0" smtClean="0"/>
            <a:t>Substantial investment in collecting, recording and organising data.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EB97ED92-B52D-4006-8491-477FB3D04F8A}" type="presOf" srcId="{DE90AFE2-B2A9-471D-9E50-5537F0AFDD8E}" destId="{359AA034-EB3A-437C-A43B-2F445D37BDE8}" srcOrd="0" destOrd="0" presId="urn:microsoft.com/office/officeart/2005/8/layout/chevron1"/>
    <dgm:cxn modelId="{9EF17D60-26DC-4227-BEEE-9CE0A5E87E6A}" type="presOf" srcId="{710C4915-E444-462B-B762-FA3A056EC3DC}" destId="{33F264B8-2FB5-4857-8F01-F4A38EE970C3}" srcOrd="0" destOrd="0" presId="urn:microsoft.com/office/officeart/2005/8/layout/chevron1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EA8F3009-73F6-42D5-9B9E-2B51C64ACC0B}" type="presOf" srcId="{A20E224C-DC86-4D97-B176-00644BC50080}" destId="{30EE9933-4644-4352-915D-C546E168296C}" srcOrd="0" destOrd="0" presId="urn:microsoft.com/office/officeart/2005/8/layout/chevron1"/>
    <dgm:cxn modelId="{72EE9EF0-C6B1-4B41-9E7D-D64A52908DE9}" type="presOf" srcId="{AF47C18C-C8DF-4430-81F2-BE48E18DBC2F}" destId="{DA3D9263-CD48-4E41-BA1A-C995F1B10CBF}" srcOrd="0" destOrd="0" presId="urn:microsoft.com/office/officeart/2005/8/layout/chevron1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1EFF070C-17F1-48B9-A866-D3F2C478F063}" type="presParOf" srcId="{359AA034-EB3A-437C-A43B-2F445D37BDE8}" destId="{DA3D9263-CD48-4E41-BA1A-C995F1B10CBF}" srcOrd="0" destOrd="0" presId="urn:microsoft.com/office/officeart/2005/8/layout/chevron1"/>
    <dgm:cxn modelId="{89952B4F-6CE6-4A9C-995D-37F91ABB3852}" type="presParOf" srcId="{359AA034-EB3A-437C-A43B-2F445D37BDE8}" destId="{F06A7A8A-9894-4590-AB08-F5E2200DD307}" srcOrd="1" destOrd="0" presId="urn:microsoft.com/office/officeart/2005/8/layout/chevron1"/>
    <dgm:cxn modelId="{1D8FFBB1-C900-405A-8C6E-AC6E7AC6CCA8}" type="presParOf" srcId="{359AA034-EB3A-437C-A43B-2F445D37BDE8}" destId="{30EE9933-4644-4352-915D-C546E168296C}" srcOrd="2" destOrd="0" presId="urn:microsoft.com/office/officeart/2005/8/layout/chevron1"/>
    <dgm:cxn modelId="{C5624268-C108-42BC-AEB8-91E35690A455}" type="presParOf" srcId="{359AA034-EB3A-437C-A43B-2F445D37BDE8}" destId="{178F68E4-8D0F-4407-B1E0-C446E93959F0}" srcOrd="3" destOrd="0" presId="urn:microsoft.com/office/officeart/2005/8/layout/chevron1"/>
    <dgm:cxn modelId="{4DEC6702-0326-406E-A4C4-2C79A50957E3}" type="presParOf" srcId="{359AA034-EB3A-437C-A43B-2F445D37BDE8}" destId="{33F264B8-2FB5-4857-8F01-F4A38EE970C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90AFE2-B2A9-471D-9E50-5537F0AFDD8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F47C18C-C8DF-4430-81F2-BE48E18DBC2F}">
      <dgm:prSet phldrT="[Text]"/>
      <dgm:spPr/>
      <dgm:t>
        <a:bodyPr/>
        <a:lstStyle/>
        <a:p>
          <a:r>
            <a:rPr lang="en-GB" dirty="0" smtClean="0"/>
            <a:t>Football Live database</a:t>
          </a:r>
          <a:endParaRPr lang="en-GB" dirty="0"/>
        </a:p>
      </dgm:t>
    </dgm:pt>
    <dgm:pt modelId="{EEBE1BA6-C901-4350-B2C1-51F1B0923C67}" type="parTrans" cxnId="{AD67C241-2FC4-4CB6-93E5-9659DAF6C31C}">
      <dgm:prSet/>
      <dgm:spPr/>
      <dgm:t>
        <a:bodyPr/>
        <a:lstStyle/>
        <a:p>
          <a:endParaRPr lang="en-GB"/>
        </a:p>
      </dgm:t>
    </dgm:pt>
    <dgm:pt modelId="{99811620-16E4-4C89-ADD8-CDFB75725443}" type="sibTrans" cxnId="{AD67C241-2FC4-4CB6-93E5-9659DAF6C31C}">
      <dgm:prSet/>
      <dgm:spPr/>
      <dgm:t>
        <a:bodyPr/>
        <a:lstStyle/>
        <a:p>
          <a:endParaRPr lang="en-GB"/>
        </a:p>
      </dgm:t>
    </dgm:pt>
    <dgm:pt modelId="{A20E224C-DC86-4D97-B176-00644BC50080}">
      <dgm:prSet phldrT="[Text]"/>
      <dgm:spPr/>
      <dgm:t>
        <a:bodyPr/>
        <a:lstStyle/>
        <a:p>
          <a:r>
            <a:rPr lang="en-GB" dirty="0" smtClean="0"/>
            <a:t>No copyright</a:t>
          </a:r>
          <a:endParaRPr lang="en-GB" dirty="0"/>
        </a:p>
      </dgm:t>
    </dgm:pt>
    <dgm:pt modelId="{299A63BE-DFC8-4DA3-9846-DC9948E0DF59}" type="parTrans" cxnId="{F67539E3-8901-4277-AA4F-FD4491E04C24}">
      <dgm:prSet/>
      <dgm:spPr/>
      <dgm:t>
        <a:bodyPr/>
        <a:lstStyle/>
        <a:p>
          <a:endParaRPr lang="en-GB"/>
        </a:p>
      </dgm:t>
    </dgm:pt>
    <dgm:pt modelId="{CA846C5A-FFD7-4F45-A50E-3F31A85928E1}" type="sibTrans" cxnId="{F67539E3-8901-4277-AA4F-FD4491E04C24}">
      <dgm:prSet/>
      <dgm:spPr/>
      <dgm:t>
        <a:bodyPr/>
        <a:lstStyle/>
        <a:p>
          <a:endParaRPr lang="en-GB"/>
        </a:p>
      </dgm:t>
    </dgm:pt>
    <dgm:pt modelId="{710C4915-E444-462B-B762-FA3A056EC3DC}">
      <dgm:prSet phldrT="[Text]"/>
      <dgm:spPr/>
      <dgm:t>
        <a:bodyPr/>
        <a:lstStyle/>
        <a:p>
          <a:r>
            <a:rPr lang="en-GB" dirty="0" smtClean="0"/>
            <a:t>Substantial investment in collecting, recording and organising data. </a:t>
          </a:r>
          <a:endParaRPr lang="en-GB" dirty="0"/>
        </a:p>
      </dgm:t>
    </dgm:pt>
    <dgm:pt modelId="{A1D4F9A2-A4D1-49A3-8CAB-F137429BBA0E}" type="parTrans" cxnId="{2F644A5F-4153-42A5-BF37-95EEFE3AF94B}">
      <dgm:prSet/>
      <dgm:spPr/>
      <dgm:t>
        <a:bodyPr/>
        <a:lstStyle/>
        <a:p>
          <a:endParaRPr lang="en-GB"/>
        </a:p>
      </dgm:t>
    </dgm:pt>
    <dgm:pt modelId="{EA6993D1-0574-4DCC-BAEF-F4BCDF9150ED}" type="sibTrans" cxnId="{2F644A5F-4153-42A5-BF37-95EEFE3AF94B}">
      <dgm:prSet/>
      <dgm:spPr/>
      <dgm:t>
        <a:bodyPr/>
        <a:lstStyle/>
        <a:p>
          <a:endParaRPr lang="en-GB"/>
        </a:p>
      </dgm:t>
    </dgm:pt>
    <dgm:pt modelId="{359AA034-EB3A-437C-A43B-2F445D37BDE8}" type="pres">
      <dgm:prSet presAssocID="{DE90AFE2-B2A9-471D-9E50-5537F0AFDD8E}" presName="Name0" presStyleCnt="0">
        <dgm:presLayoutVars>
          <dgm:dir/>
          <dgm:animLvl val="lvl"/>
          <dgm:resizeHandles val="exact"/>
        </dgm:presLayoutVars>
      </dgm:prSet>
      <dgm:spPr/>
    </dgm:pt>
    <dgm:pt modelId="{DA3D9263-CD48-4E41-BA1A-C995F1B10CBF}" type="pres">
      <dgm:prSet presAssocID="{AF47C18C-C8DF-4430-81F2-BE48E18DBC2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6A7A8A-9894-4590-AB08-F5E2200DD307}" type="pres">
      <dgm:prSet presAssocID="{99811620-16E4-4C89-ADD8-CDFB75725443}" presName="parTxOnlySpace" presStyleCnt="0"/>
      <dgm:spPr/>
    </dgm:pt>
    <dgm:pt modelId="{30EE9933-4644-4352-915D-C546E168296C}" type="pres">
      <dgm:prSet presAssocID="{A20E224C-DC86-4D97-B176-00644BC5008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8F68E4-8D0F-4407-B1E0-C446E93959F0}" type="pres">
      <dgm:prSet presAssocID="{CA846C5A-FFD7-4F45-A50E-3F31A85928E1}" presName="parTxOnlySpace" presStyleCnt="0"/>
      <dgm:spPr/>
    </dgm:pt>
    <dgm:pt modelId="{33F264B8-2FB5-4857-8F01-F4A38EE970C3}" type="pres">
      <dgm:prSet presAssocID="{710C4915-E444-462B-B762-FA3A056EC3D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9679985-EB03-44CE-BEF7-0341F55C8EB0}" type="presOf" srcId="{AF47C18C-C8DF-4430-81F2-BE48E18DBC2F}" destId="{DA3D9263-CD48-4E41-BA1A-C995F1B10CBF}" srcOrd="0" destOrd="0" presId="urn:microsoft.com/office/officeart/2005/8/layout/chevron1"/>
    <dgm:cxn modelId="{14D524B4-3C45-456E-A389-70DD80A193AE}" type="presOf" srcId="{DE90AFE2-B2A9-471D-9E50-5537F0AFDD8E}" destId="{359AA034-EB3A-437C-A43B-2F445D37BDE8}" srcOrd="0" destOrd="0" presId="urn:microsoft.com/office/officeart/2005/8/layout/chevron1"/>
    <dgm:cxn modelId="{A9902B24-469C-4AC2-8912-B7051B7E7E0C}" type="presOf" srcId="{710C4915-E444-462B-B762-FA3A056EC3DC}" destId="{33F264B8-2FB5-4857-8F01-F4A38EE970C3}" srcOrd="0" destOrd="0" presId="urn:microsoft.com/office/officeart/2005/8/layout/chevron1"/>
    <dgm:cxn modelId="{2F644A5F-4153-42A5-BF37-95EEFE3AF94B}" srcId="{DE90AFE2-B2A9-471D-9E50-5537F0AFDD8E}" destId="{710C4915-E444-462B-B762-FA3A056EC3DC}" srcOrd="2" destOrd="0" parTransId="{A1D4F9A2-A4D1-49A3-8CAB-F137429BBA0E}" sibTransId="{EA6993D1-0574-4DCC-BAEF-F4BCDF9150ED}"/>
    <dgm:cxn modelId="{F9BC11A9-7553-4A16-B030-F994E6E990CF}" type="presOf" srcId="{A20E224C-DC86-4D97-B176-00644BC50080}" destId="{30EE9933-4644-4352-915D-C546E168296C}" srcOrd="0" destOrd="0" presId="urn:microsoft.com/office/officeart/2005/8/layout/chevron1"/>
    <dgm:cxn modelId="{AD67C241-2FC4-4CB6-93E5-9659DAF6C31C}" srcId="{DE90AFE2-B2A9-471D-9E50-5537F0AFDD8E}" destId="{AF47C18C-C8DF-4430-81F2-BE48E18DBC2F}" srcOrd="0" destOrd="0" parTransId="{EEBE1BA6-C901-4350-B2C1-51F1B0923C67}" sibTransId="{99811620-16E4-4C89-ADD8-CDFB75725443}"/>
    <dgm:cxn modelId="{F67539E3-8901-4277-AA4F-FD4491E04C24}" srcId="{DE90AFE2-B2A9-471D-9E50-5537F0AFDD8E}" destId="{A20E224C-DC86-4D97-B176-00644BC50080}" srcOrd="1" destOrd="0" parTransId="{299A63BE-DFC8-4DA3-9846-DC9948E0DF59}" sibTransId="{CA846C5A-FFD7-4F45-A50E-3F31A85928E1}"/>
    <dgm:cxn modelId="{23A9EEA4-A31A-48FF-83FB-5B957E9CAF0A}" type="presParOf" srcId="{359AA034-EB3A-437C-A43B-2F445D37BDE8}" destId="{DA3D9263-CD48-4E41-BA1A-C995F1B10CBF}" srcOrd="0" destOrd="0" presId="urn:microsoft.com/office/officeart/2005/8/layout/chevron1"/>
    <dgm:cxn modelId="{9F7275DC-C45D-49E2-AD82-6B741DF91546}" type="presParOf" srcId="{359AA034-EB3A-437C-A43B-2F445D37BDE8}" destId="{F06A7A8A-9894-4590-AB08-F5E2200DD307}" srcOrd="1" destOrd="0" presId="urn:microsoft.com/office/officeart/2005/8/layout/chevron1"/>
    <dgm:cxn modelId="{87E51831-A4D4-4C2A-9712-46947F38CFFE}" type="presParOf" srcId="{359AA034-EB3A-437C-A43B-2F445D37BDE8}" destId="{30EE9933-4644-4352-915D-C546E168296C}" srcOrd="2" destOrd="0" presId="urn:microsoft.com/office/officeart/2005/8/layout/chevron1"/>
    <dgm:cxn modelId="{E2203FC7-990A-4A71-9157-3A6FB8DF2513}" type="presParOf" srcId="{359AA034-EB3A-437C-A43B-2F445D37BDE8}" destId="{178F68E4-8D0F-4407-B1E0-C446E93959F0}" srcOrd="3" destOrd="0" presId="urn:microsoft.com/office/officeart/2005/8/layout/chevron1"/>
    <dgm:cxn modelId="{FBF184F3-B3EB-46F5-9BAA-12E77015983A}" type="presParOf" srcId="{359AA034-EB3A-437C-A43B-2F445D37BDE8}" destId="{33F264B8-2FB5-4857-8F01-F4A38EE970C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D9263-CD48-4E41-BA1A-C995F1B10CBF}">
      <dsp:nvSpPr>
        <dsp:cNvPr id="0" name=""/>
        <dsp:cNvSpPr/>
      </dsp:nvSpPr>
      <dsp:spPr>
        <a:xfrm>
          <a:off x="3817" y="1252606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First instance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Floyd J.</a:t>
          </a:r>
          <a:endParaRPr lang="en-GB" sz="1800" kern="1200" dirty="0"/>
        </a:p>
      </dsp:txBody>
      <dsp:txXfrm>
        <a:off x="448248" y="1252606"/>
        <a:ext cx="1333291" cy="888861"/>
      </dsp:txXfrm>
    </dsp:sp>
    <dsp:sp modelId="{30EE9933-4644-4352-915D-C546E168296C}">
      <dsp:nvSpPr>
        <dsp:cNvPr id="0" name=""/>
        <dsp:cNvSpPr/>
      </dsp:nvSpPr>
      <dsp:spPr>
        <a:xfrm>
          <a:off x="2003754" y="1252606"/>
          <a:ext cx="2222152" cy="888861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English Court of Appeal</a:t>
          </a:r>
          <a:endParaRPr lang="en-GB" sz="1800" kern="1200" dirty="0"/>
        </a:p>
      </dsp:txBody>
      <dsp:txXfrm>
        <a:off x="2448185" y="1252606"/>
        <a:ext cx="1333291" cy="888861"/>
      </dsp:txXfrm>
    </dsp:sp>
    <dsp:sp modelId="{33F264B8-2FB5-4857-8F01-F4A38EE970C3}">
      <dsp:nvSpPr>
        <dsp:cNvPr id="0" name=""/>
        <dsp:cNvSpPr/>
      </dsp:nvSpPr>
      <dsp:spPr>
        <a:xfrm>
          <a:off x="4003692" y="1252606"/>
          <a:ext cx="2222152" cy="888861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European Court of Justice </a:t>
          </a:r>
          <a:endParaRPr lang="en-GB" sz="1800" kern="1200" dirty="0"/>
        </a:p>
      </dsp:txBody>
      <dsp:txXfrm>
        <a:off x="4448123" y="1252606"/>
        <a:ext cx="1333291" cy="888861"/>
      </dsp:txXfrm>
    </dsp:sp>
    <dsp:sp modelId="{9943F00D-5FDE-4DCE-BFC6-503D6A06AFFC}">
      <dsp:nvSpPr>
        <dsp:cNvPr id="0" name=""/>
        <dsp:cNvSpPr/>
      </dsp:nvSpPr>
      <dsp:spPr>
        <a:xfrm>
          <a:off x="6003629" y="1252606"/>
          <a:ext cx="2222152" cy="888861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English Court of Appeal </a:t>
          </a:r>
          <a:endParaRPr lang="en-GB" sz="1800" kern="1200" dirty="0"/>
        </a:p>
      </dsp:txBody>
      <dsp:txXfrm>
        <a:off x="6448060" y="1252606"/>
        <a:ext cx="1333291" cy="888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D9263-CD48-4E41-BA1A-C995F1B10CBF}">
      <dsp:nvSpPr>
        <dsp:cNvPr id="0" name=""/>
        <dsp:cNvSpPr/>
      </dsp:nvSpPr>
      <dsp:spPr>
        <a:xfrm>
          <a:off x="3817" y="1252606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First instance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Floyd J.</a:t>
          </a:r>
          <a:endParaRPr lang="en-GB" sz="1800" kern="1200" dirty="0"/>
        </a:p>
      </dsp:txBody>
      <dsp:txXfrm>
        <a:off x="448248" y="1252606"/>
        <a:ext cx="1333291" cy="888861"/>
      </dsp:txXfrm>
    </dsp:sp>
    <dsp:sp modelId="{30EE9933-4644-4352-915D-C546E168296C}">
      <dsp:nvSpPr>
        <dsp:cNvPr id="0" name=""/>
        <dsp:cNvSpPr/>
      </dsp:nvSpPr>
      <dsp:spPr>
        <a:xfrm>
          <a:off x="2003754" y="1252606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English Court of Appeal</a:t>
          </a:r>
          <a:endParaRPr lang="en-GB" sz="1800" kern="1200" dirty="0"/>
        </a:p>
      </dsp:txBody>
      <dsp:txXfrm>
        <a:off x="2448185" y="1252606"/>
        <a:ext cx="1333291" cy="888861"/>
      </dsp:txXfrm>
    </dsp:sp>
    <dsp:sp modelId="{33F264B8-2FB5-4857-8F01-F4A38EE970C3}">
      <dsp:nvSpPr>
        <dsp:cNvPr id="0" name=""/>
        <dsp:cNvSpPr/>
      </dsp:nvSpPr>
      <dsp:spPr>
        <a:xfrm>
          <a:off x="4003692" y="1252606"/>
          <a:ext cx="2222152" cy="888861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European Court of Justice </a:t>
          </a:r>
          <a:endParaRPr lang="en-GB" sz="1800" kern="1200" dirty="0"/>
        </a:p>
      </dsp:txBody>
      <dsp:txXfrm>
        <a:off x="4448123" y="1252606"/>
        <a:ext cx="1333291" cy="888861"/>
      </dsp:txXfrm>
    </dsp:sp>
    <dsp:sp modelId="{9943F00D-5FDE-4DCE-BFC6-503D6A06AFFC}">
      <dsp:nvSpPr>
        <dsp:cNvPr id="0" name=""/>
        <dsp:cNvSpPr/>
      </dsp:nvSpPr>
      <dsp:spPr>
        <a:xfrm>
          <a:off x="6003629" y="1252606"/>
          <a:ext cx="2222152" cy="888861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English Court of Appeal </a:t>
          </a:r>
          <a:endParaRPr lang="en-GB" sz="1800" kern="1200" dirty="0"/>
        </a:p>
      </dsp:txBody>
      <dsp:txXfrm>
        <a:off x="6448060" y="1252606"/>
        <a:ext cx="1333291" cy="888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E548E-3185-45B8-936C-452C519583D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DE0B5-9EA7-4D69-9024-BBC0578AB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38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5E42D8BD-A061-4A8A-8C48-640A5A4846A7}" type="slidenum">
              <a:rPr lang="en-US">
                <a:solidFill>
                  <a:prstClr val="black"/>
                </a:solidFill>
              </a:rPr>
              <a:pPr algn="r"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240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04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607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271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6200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6848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3259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59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41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5269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95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1261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412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253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0331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0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53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691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693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93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57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102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878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4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4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0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4B7EF-1AAB-4212-BF24-C7DC0EC731FF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2D2EB-AF75-4A20-B950-555B4EAA2F6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985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1051-8BC9-4F38-9AE1-A397A7AB2C6E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A3175-0F65-43F4-9936-E80162D6E24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897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36D8C-DA49-461F-9940-D1B8C56144D3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4D33A-ABA0-41F0-9F72-BDA35989064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86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E705D-F8AB-40CC-B3E9-493631038F01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5C7DE-482D-4A74-B105-DDEBE2D228F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2405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8BC63-C986-4990-8EBC-2ACF7851EE0B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FC48-1D91-48AF-867B-5A510318E3B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170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AEA27-C211-403A-88A8-4FBBF262E84A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1AF6C5-0DD2-45FD-AB54-0BBEFFFF2D7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463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65CAC-B68A-4539-881B-67A7F817952F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0BC13-F328-4B72-86D9-9CCA62251A8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132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E32F0-B9DF-41D8-9F16-C355FC1A864B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BA72D-0863-421A-B1B9-2FD382B308D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58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31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732F0-EE77-45E6-8D28-9BD4CD7AA7AC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F0C45-18A0-49D9-AA42-EE4215B2F40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492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A50E8-A9E7-4FAE-A7B5-22A77CA8A91E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6B96C-545A-4A2A-BB0D-DD776F7EE6B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17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E191D-6BD8-41B0-B036-93B92472C6C5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C3DA9-E347-4F90-8CE9-DEB59482A8F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862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0436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882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3533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2692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28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801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4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229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9656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9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421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60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6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6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6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7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3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A722F-4CC0-4AF4-B625-FEBF6EEA222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A5F6A-9EDB-4A25-92AF-72F8D1AC0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9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/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COB\AppData\Local\Temp\Rar$DRa0.885\FONDSLIDESHOW2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-92075"/>
            <a:ext cx="9210675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B7C1E-70E2-4BF3-8013-12AA779D0455}" type="datetimeFigureOut">
              <a:rPr lang="fr-FR"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15/10/2013</a:t>
            </a:fld>
            <a:endParaRPr lang="fr-FR">
              <a:ea typeface="MS PGothic" panose="020B0600070205080204" pitchFamily="34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7C98A0-763F-4778-B146-8291FB3922E2}" type="slidenum">
              <a:rPr lang="fr-FR"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FR">
              <a:ea typeface="MS PGothic" panose="020B0600070205080204" pitchFamily="34" charset="-128"/>
            </a:endParaRPr>
          </a:p>
        </p:txBody>
      </p:sp>
      <p:pic>
        <p:nvPicPr>
          <p:cNvPr id="1032" name="Imag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2" r="11545" b="17523"/>
          <a:stretch>
            <a:fillRect/>
          </a:stretch>
        </p:blipFill>
        <p:spPr bwMode="auto">
          <a:xfrm>
            <a:off x="-49213" y="4699000"/>
            <a:ext cx="808831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779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JACOB\AppData\Local\Temp\Rar$DRa0.885\FONDSLIDESHOW2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787" y="-92546"/>
            <a:ext cx="9210787" cy="523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37D13-4C8E-4074-BBF8-597E793831A9}" type="datetimeFigureOut">
              <a:rPr lang="fr-FR" smtClean="0">
                <a:solidFill>
                  <a:prstClr val="black">
                    <a:tint val="75000"/>
                  </a:prstClr>
                </a:solidFill>
                <a:ea typeface="MS PGothic" panose="020B0600070205080204" pitchFamily="34" charset="-128"/>
              </a:rPr>
              <a:pPr/>
              <a:t>15/10/2013</a:t>
            </a:fld>
            <a:endParaRPr lang="fr-FR">
              <a:solidFill>
                <a:prstClr val="black">
                  <a:tint val="75000"/>
                </a:prstClr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72F48-745A-4A9C-909F-7AADCE42C9AC}" type="slidenum">
              <a:rPr lang="fr-FR" smtClean="0">
                <a:solidFill>
                  <a:prstClr val="black">
                    <a:tint val="75000"/>
                  </a:prstClr>
                </a:solidFill>
                <a:ea typeface="MS PGothic" panose="020B0600070205080204" pitchFamily="34" charset="-128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ea typeface="MS PGothic" panose="020B0600070205080204" pitchFamily="34" charset="-128"/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1" r="11545" b="17523"/>
          <a:stretch/>
        </p:blipFill>
        <p:spPr>
          <a:xfrm>
            <a:off x="-49212" y="4699000"/>
            <a:ext cx="8088312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8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5"/>
          <p:cNvSpPr>
            <a:spLocks noGrp="1"/>
          </p:cNvSpPr>
          <p:nvPr>
            <p:ph type="title"/>
          </p:nvPr>
        </p:nvSpPr>
        <p:spPr>
          <a:xfrm>
            <a:off x="0" y="206375"/>
            <a:ext cx="9036050" cy="85725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2"/>
                </a:solidFill>
              </a:rPr>
              <a:t>UPDATE ON INTELLECTUAL PROPERTY RIGHTS ISSUE</a:t>
            </a:r>
          </a:p>
        </p:txBody>
      </p:sp>
      <p:sp>
        <p:nvSpPr>
          <p:cNvPr id="1843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US" sz="1600" smtClean="0">
              <a:solidFill>
                <a:schemeClr val="bg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308" y="987574"/>
            <a:ext cx="5286375" cy="2390775"/>
          </a:xfrm>
          <a:prstGeom prst="rect">
            <a:avLst/>
          </a:prstGeom>
        </p:spPr>
      </p:pic>
      <p:sp>
        <p:nvSpPr>
          <p:cNvPr id="18437" name="Title 5"/>
          <p:cNvSpPr txBox="1">
            <a:spLocks/>
          </p:cNvSpPr>
          <p:nvPr/>
        </p:nvSpPr>
        <p:spPr bwMode="auto">
          <a:xfrm>
            <a:off x="107950" y="3378200"/>
            <a:ext cx="885666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u="sng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FORUM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HARDING, DIRECTOR OF RACING DEVELOPMENT, HKJC, SECRETARY GENERAL OF ARF</a:t>
            </a:r>
            <a:endParaRPr lang="en-US" sz="1400">
              <a:solidFill>
                <a:srgbClr val="EEEC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26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protection to databases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302344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7367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protection to databases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540914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06655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protection to databases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737801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2333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</a:t>
            </a:r>
            <a:r>
              <a:rPr lang="en-GB" i="1" dirty="0"/>
              <a:t>s</a:t>
            </a:r>
            <a:r>
              <a:rPr lang="en-GB" i="1" dirty="0" smtClean="0"/>
              <a:t>ui </a:t>
            </a:r>
            <a:r>
              <a:rPr lang="en-GB" i="1" dirty="0"/>
              <a:t>g</a:t>
            </a:r>
            <a:r>
              <a:rPr lang="en-GB" i="1" dirty="0" smtClean="0"/>
              <a:t>eneris </a:t>
            </a:r>
            <a:r>
              <a:rPr lang="en-GB" dirty="0" smtClean="0"/>
              <a:t> database protection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074036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3329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</a:t>
            </a:r>
            <a:r>
              <a:rPr lang="en-GB" i="1" dirty="0"/>
              <a:t>s</a:t>
            </a:r>
            <a:r>
              <a:rPr lang="en-GB" i="1" dirty="0" smtClean="0"/>
              <a:t>ui </a:t>
            </a:r>
            <a:r>
              <a:rPr lang="en-GB" i="1" dirty="0"/>
              <a:t>g</a:t>
            </a:r>
            <a:r>
              <a:rPr lang="en-GB" i="1" dirty="0" smtClean="0"/>
              <a:t>eneris </a:t>
            </a:r>
            <a:r>
              <a:rPr lang="en-GB" dirty="0" smtClean="0"/>
              <a:t> database protection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994228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485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</a:t>
            </a:r>
            <a:r>
              <a:rPr lang="en-GB" i="1" dirty="0"/>
              <a:t>s</a:t>
            </a:r>
            <a:r>
              <a:rPr lang="en-GB" i="1" dirty="0" smtClean="0"/>
              <a:t>ui </a:t>
            </a:r>
            <a:r>
              <a:rPr lang="en-GB" i="1" dirty="0"/>
              <a:t>g</a:t>
            </a:r>
            <a:r>
              <a:rPr lang="en-GB" i="1" dirty="0" smtClean="0"/>
              <a:t>eneris </a:t>
            </a:r>
            <a:r>
              <a:rPr lang="en-GB" dirty="0" smtClean="0"/>
              <a:t> database protection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866965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5011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89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376" y="699542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harmonized copyright protection to databases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67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7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solidFill>
                  <a:prstClr val="black"/>
                </a:solidFill>
                <a:ea typeface="MS PGothic" panose="020B0600070205080204" pitchFamily="34" charset="-128"/>
              </a:rPr>
              <a:t>Racefields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legislation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42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3691086"/>
          </a:xfrm>
          <a:prstGeom prst="rect">
            <a:avLst/>
          </a:prstGeom>
          <a:gradFill flip="none" rotWithShape="1">
            <a:gsLst>
              <a:gs pos="0">
                <a:srgbClr val="FF0000">
                  <a:alpha val="80000"/>
                </a:srgbClr>
              </a:gs>
              <a:gs pos="49000">
                <a:srgbClr val="FF0000">
                  <a:alpha val="80000"/>
                </a:srgbClr>
              </a:gs>
              <a:gs pos="52000">
                <a:srgbClr val="00B050">
                  <a:alpha val="80000"/>
                </a:srgbClr>
              </a:gs>
              <a:gs pos="100000">
                <a:srgbClr val="00B050">
                  <a:lumMod val="100000"/>
                  <a:alpha val="80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white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white"/>
                </a:solidFill>
                <a:ea typeface="MS PGothic" panose="020B0600070205080204" pitchFamily="34" charset="-128"/>
              </a:rPr>
              <a:t>“literary work” </a:t>
            </a:r>
            <a:endParaRPr lang="en-GB" sz="1600" dirty="0">
              <a:solidFill>
                <a:prstClr val="white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89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376" y="699542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harmonized copyright protection to databases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6776" y="699542"/>
            <a:ext cx="1828800" cy="3691086"/>
          </a:xfrm>
          <a:prstGeom prst="rect">
            <a:avLst/>
          </a:prstGeom>
          <a:solidFill>
            <a:srgbClr val="00B050">
              <a:alpha val="80000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7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solidFill>
                  <a:prstClr val="black"/>
                </a:solidFill>
                <a:ea typeface="MS PGothic" panose="020B0600070205080204" pitchFamily="34" charset="-128"/>
              </a:rPr>
              <a:t>Racefields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legislation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584351" y="699542"/>
            <a:ext cx="1828800" cy="36910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83672" y="699542"/>
            <a:ext cx="1828800" cy="36910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13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Artificial Insemination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720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Artificial Insemination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1048" y="1059582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November 2009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Action commenced: S45 TPA &amp; Doctrine of Restraint of Trade </a:t>
            </a:r>
            <a:endParaRPr lang="en-GB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9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ACHIEVING A FAIR RETURN TO RACING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INTELLECTUAL PROPERTY RIGHTS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40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Artificial Insemination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1048" y="1059582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November 2009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Action commenced: S45 TPA &amp; Doctrine of Restraint of Trade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31360" y="177966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September 2011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hearing</a:t>
            </a:r>
          </a:p>
        </p:txBody>
      </p:sp>
    </p:spTree>
    <p:extLst>
      <p:ext uri="{BB962C8B-B14F-4D97-AF65-F5344CB8AC3E}">
        <p14:creationId xmlns:p14="http://schemas.microsoft.com/office/powerpoint/2010/main" val="1169533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Artificial Insemination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1048" y="1059582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November</a:t>
            </a:r>
            <a:r>
              <a:rPr lang="en-GB" sz="1600" dirty="0">
                <a:solidFill>
                  <a:prstClr val="white"/>
                </a:solidFill>
              </a:rPr>
              <a:t> 2009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Action commenced: S45 TPA &amp; Doctrine of Restraint of Trade 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1360" y="177966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September 2011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hearing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1048" y="249974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December 2012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dismisses challenges </a:t>
            </a:r>
            <a:endParaRPr lang="en-GB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83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Artificial Insemination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1048" y="1059582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November 2009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Action commenced: S45 TPA &amp; Doctrine of Restraint of Trade 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1360" y="177966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September 2011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hearing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1048" y="249974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December 2012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dismisses challenges 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1048" y="3170250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April 2013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Application to Appeal to Full Court </a:t>
            </a:r>
            <a:endParaRPr lang="en-GB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08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Artificial Insemination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1048" y="1059582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November 2009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Action commenced: S45 TPA &amp; Doctrine of Restraint of Trade 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1360" y="177966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September 2011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hearing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1048" y="2499741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December 2012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Federal Court dismisses challenges 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1048" y="3170250"/>
            <a:ext cx="7344816" cy="584775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April 2013</a:t>
            </a:r>
          </a:p>
          <a:p>
            <a:pPr algn="ctr">
              <a:defRPr/>
            </a:pPr>
            <a:r>
              <a:rPr lang="en-GB" sz="1600" dirty="0">
                <a:solidFill>
                  <a:prstClr val="white"/>
                </a:solidFill>
              </a:rPr>
              <a:t>Application to Appeal to Full Court 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048" y="3867894"/>
            <a:ext cx="734481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prstClr val="black"/>
                </a:solidFill>
              </a:rPr>
              <a:t>February 2014</a:t>
            </a:r>
          </a:p>
          <a:p>
            <a:pPr algn="ctr">
              <a:defRPr/>
            </a:pPr>
            <a:r>
              <a:rPr lang="en-GB" sz="1600" dirty="0">
                <a:solidFill>
                  <a:prstClr val="black"/>
                </a:solidFill>
              </a:rPr>
              <a:t>Full Federal Court Appeal Hearing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1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92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999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89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376" y="699542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harmonized copyright protection to databases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956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893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376" y="699542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harmonized copyright protection to databases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6776" y="699542"/>
            <a:ext cx="1828800" cy="36910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7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solidFill>
                  <a:prstClr val="black"/>
                </a:solidFill>
                <a:ea typeface="MS PGothic" panose="020B0600070205080204" pitchFamily="34" charset="-128"/>
              </a:rPr>
              <a:t>Racefields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legislation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386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89376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376" y="699542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harmonized copyright protection to databases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6776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7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solidFill>
                  <a:prstClr val="black"/>
                </a:solidFill>
                <a:ea typeface="MS PGothic" panose="020B0600070205080204" pitchFamily="34" charset="-128"/>
              </a:rPr>
              <a:t>Racefields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legislation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056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8376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83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Copyright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“literary work”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84351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699542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</a:t>
            </a:r>
            <a:r>
              <a:rPr lang="en-GB" sz="1600" i="1" dirty="0">
                <a:solidFill>
                  <a:prstClr val="black"/>
                </a:solidFill>
                <a:ea typeface="MS PGothic" panose="020B0600070205080204" pitchFamily="34" charset="-128"/>
              </a:rPr>
              <a:t>sui generis 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protection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89376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376" y="699542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Database Directive harmonized copyright protection to databases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6776" y="69954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776" y="69954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solidFill>
                  <a:prstClr val="black"/>
                </a:solidFill>
                <a:ea typeface="MS PGothic" panose="020B0600070205080204" pitchFamily="34" charset="-128"/>
              </a:rPr>
              <a:t>Racefields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legislation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8376" y="234925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8376" y="2349252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Only available in “sweat of the brow” jurisdictions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84351" y="234925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55776" y="2349252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BHB v William hill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98752" y="234925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89376" y="234925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Football </a:t>
            </a:r>
            <a:r>
              <a:rPr lang="en-GB" sz="1600" dirty="0" err="1">
                <a:solidFill>
                  <a:prstClr val="black"/>
                </a:solidFill>
                <a:ea typeface="MS PGothic" panose="020B0600070205080204" pitchFamily="34" charset="-128"/>
              </a:rPr>
              <a:t>DataCo</a:t>
            </a:r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 v Yahoo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46776" y="2349252"/>
            <a:ext cx="182880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46776" y="234925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Australia </a:t>
            </a:r>
          </a:p>
          <a:p>
            <a:r>
              <a:rPr lang="en-GB" sz="1600" dirty="0">
                <a:solidFill>
                  <a:prstClr val="black"/>
                </a:solidFill>
                <a:ea typeface="MS PGothic" panose="020B0600070205080204" pitchFamily="34" charset="-128"/>
              </a:rPr>
              <a:t>High Court success </a:t>
            </a:r>
            <a:endParaRPr lang="en-GB" sz="1600" dirty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11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Directive harmonized copyright protection to databases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429570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6125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9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513</Words>
  <Application>Microsoft Office PowerPoint</Application>
  <PresentationFormat>On-screen Show (16:9)</PresentationFormat>
  <Paragraphs>148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Office Theme</vt:lpstr>
      <vt:lpstr>Thème Office</vt:lpstr>
      <vt:lpstr>9_Thème Office</vt:lpstr>
      <vt:lpstr>UPDATE ON INTELLECTUAL PROPERTY RIGHTS ISSUE</vt:lpstr>
      <vt:lpstr>ACHIEVING A FAIR RETURN TO RACING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Database Directive harmonized copyright protection to databases </vt:lpstr>
      <vt:lpstr>Database Directive harmonized copyright protection to databases </vt:lpstr>
      <vt:lpstr>Database Directive harmonized copyright protection to databases </vt:lpstr>
      <vt:lpstr>Database Directive harmonized copyright protection to databases </vt:lpstr>
      <vt:lpstr>Database Directive harmonized copyright sui generis  database protection</vt:lpstr>
      <vt:lpstr>Database Directive harmonized copyright sui generis  database protection</vt:lpstr>
      <vt:lpstr>Database Directive harmonized copyright sui generis  database protection</vt:lpstr>
      <vt:lpstr>PowerPoint Presentation</vt:lpstr>
      <vt:lpstr>PowerPoint Presentation</vt:lpstr>
      <vt:lpstr>Artificial Insemination</vt:lpstr>
      <vt:lpstr>Artificial Insemination</vt:lpstr>
      <vt:lpstr>Artificial Insemination</vt:lpstr>
      <vt:lpstr>Artificial Insemination</vt:lpstr>
      <vt:lpstr>Artificial Insemination</vt:lpstr>
      <vt:lpstr>Artificial Insemination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INTELLECTUAL PROPERTY RIGHTS ISSUE</dc:title>
  <dc:creator>Chesser, Andrew B.</dc:creator>
  <cp:lastModifiedBy>Chesser, Andrew B.</cp:lastModifiedBy>
  <cp:revision>1</cp:revision>
  <dcterms:created xsi:type="dcterms:W3CDTF">2013-10-15T13:14:46Z</dcterms:created>
  <dcterms:modified xsi:type="dcterms:W3CDTF">2013-10-15T13:16:28Z</dcterms:modified>
</cp:coreProperties>
</file>